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7" r:id="rId5"/>
    <p:sldMasterId id="2147483705" r:id="rId6"/>
    <p:sldMasterId id="2147483718" r:id="rId7"/>
  </p:sldMasterIdLst>
  <p:notesMasterIdLst>
    <p:notesMasterId r:id="rId32"/>
  </p:notesMasterIdLst>
  <p:sldIdLst>
    <p:sldId id="256" r:id="rId8"/>
    <p:sldId id="257" r:id="rId9"/>
    <p:sldId id="259" r:id="rId10"/>
    <p:sldId id="258" r:id="rId11"/>
    <p:sldId id="279" r:id="rId12"/>
    <p:sldId id="280" r:id="rId13"/>
    <p:sldId id="282" r:id="rId14"/>
    <p:sldId id="276" r:id="rId15"/>
    <p:sldId id="360" r:id="rId16"/>
    <p:sldId id="361" r:id="rId17"/>
    <p:sldId id="362" r:id="rId18"/>
    <p:sldId id="363" r:id="rId19"/>
    <p:sldId id="267" r:id="rId20"/>
    <p:sldId id="263" r:id="rId21"/>
    <p:sldId id="265" r:id="rId22"/>
    <p:sldId id="271" r:id="rId23"/>
    <p:sldId id="359" r:id="rId24"/>
    <p:sldId id="364" r:id="rId25"/>
    <p:sldId id="296" r:id="rId26"/>
    <p:sldId id="262" r:id="rId27"/>
    <p:sldId id="365" r:id="rId28"/>
    <p:sldId id="281" r:id="rId29"/>
    <p:sldId id="277" r:id="rId30"/>
    <p:sldId id="26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A8AC"/>
    <a:srgbClr val="FFFFFF"/>
    <a:srgbClr val="3535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729F04-7D4E-1D5A-33A7-4C18B7B2CD67}" v="2" dt="2022-03-25T14:01:45.984"/>
    <p1510:client id="{BC01CD22-54B0-41B0-98F3-69B11D46492B}" v="3684" dt="2022-03-25T02:50:09.7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3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lisson, Timothy" userId="0293f11e-4ab7-4080-a49e-83a2f7af99e6" providerId="ADAL" clId="{0CFB1BF4-A3D2-4051-A0F8-C46A2DC622E5}"/>
    <pc:docChg chg="undo custSel addSld delSld modSld sldOrd">
      <pc:chgData name="Glisson, Timothy" userId="0293f11e-4ab7-4080-a49e-83a2f7af99e6" providerId="ADAL" clId="{0CFB1BF4-A3D2-4051-A0F8-C46A2DC622E5}" dt="2022-03-17T19:42:02.547" v="720" actId="26606"/>
      <pc:docMkLst>
        <pc:docMk/>
      </pc:docMkLst>
      <pc:sldChg chg="addSp delSp modSp mod">
        <pc:chgData name="Glisson, Timothy" userId="0293f11e-4ab7-4080-a49e-83a2f7af99e6" providerId="ADAL" clId="{0CFB1BF4-A3D2-4051-A0F8-C46A2DC622E5}" dt="2022-03-17T19:21:13.430" v="53" actId="207"/>
        <pc:sldMkLst>
          <pc:docMk/>
          <pc:sldMk cId="3541913032" sldId="256"/>
        </pc:sldMkLst>
        <pc:spChg chg="del">
          <ac:chgData name="Glisson, Timothy" userId="0293f11e-4ab7-4080-a49e-83a2f7af99e6" providerId="ADAL" clId="{0CFB1BF4-A3D2-4051-A0F8-C46A2DC622E5}" dt="2022-03-17T19:20:15.804" v="45" actId="478"/>
          <ac:spMkLst>
            <pc:docMk/>
            <pc:sldMk cId="3541913032" sldId="256"/>
            <ac:spMk id="3" creationId="{BF979C84-DC6B-4FD1-BCD3-3D9503310B08}"/>
          </ac:spMkLst>
        </pc:spChg>
        <pc:spChg chg="add del mod">
          <ac:chgData name="Glisson, Timothy" userId="0293f11e-4ab7-4080-a49e-83a2f7af99e6" providerId="ADAL" clId="{0CFB1BF4-A3D2-4051-A0F8-C46A2DC622E5}" dt="2022-03-17T19:20:19.755" v="46" actId="478"/>
          <ac:spMkLst>
            <pc:docMk/>
            <pc:sldMk cId="3541913032" sldId="256"/>
            <ac:spMk id="4" creationId="{06C60D28-08F8-42AC-B37A-907D3A4DB99D}"/>
          </ac:spMkLst>
        </pc:spChg>
        <pc:spChg chg="mod">
          <ac:chgData name="Glisson, Timothy" userId="0293f11e-4ab7-4080-a49e-83a2f7af99e6" providerId="ADAL" clId="{0CFB1BF4-A3D2-4051-A0F8-C46A2DC622E5}" dt="2022-03-17T19:21:13.430" v="53" actId="207"/>
          <ac:spMkLst>
            <pc:docMk/>
            <pc:sldMk cId="3541913032" sldId="256"/>
            <ac:spMk id="7" creationId="{8A57D45E-BD9A-4A67-A3B9-98166843AF8D}"/>
          </ac:spMkLst>
        </pc:spChg>
        <pc:spChg chg="mod">
          <ac:chgData name="Glisson, Timothy" userId="0293f11e-4ab7-4080-a49e-83a2f7af99e6" providerId="ADAL" clId="{0CFB1BF4-A3D2-4051-A0F8-C46A2DC622E5}" dt="2022-03-17T19:20:09.249" v="43"/>
          <ac:spMkLst>
            <pc:docMk/>
            <pc:sldMk cId="3541913032" sldId="256"/>
            <ac:spMk id="8" creationId="{34D2A62D-7C6D-47FA-BF00-35E50D746FB0}"/>
          </ac:spMkLst>
        </pc:spChg>
        <pc:spChg chg="mod">
          <ac:chgData name="Glisson, Timothy" userId="0293f11e-4ab7-4080-a49e-83a2f7af99e6" providerId="ADAL" clId="{0CFB1BF4-A3D2-4051-A0F8-C46A2DC622E5}" dt="2022-03-17T19:21:10.097" v="52" actId="207"/>
          <ac:spMkLst>
            <pc:docMk/>
            <pc:sldMk cId="3541913032" sldId="256"/>
            <ac:spMk id="9" creationId="{608DC4C8-FF0A-4A90-8C11-047D2CF1A034}"/>
          </ac:spMkLst>
        </pc:spChg>
        <pc:spChg chg="mod">
          <ac:chgData name="Glisson, Timothy" userId="0293f11e-4ab7-4080-a49e-83a2f7af99e6" providerId="ADAL" clId="{0CFB1BF4-A3D2-4051-A0F8-C46A2DC622E5}" dt="2022-03-17T19:20:09.249" v="43"/>
          <ac:spMkLst>
            <pc:docMk/>
            <pc:sldMk cId="3541913032" sldId="256"/>
            <ac:spMk id="10" creationId="{7CCA8B71-3BAD-4AD7-9FDC-2F3C4E874FF9}"/>
          </ac:spMkLst>
        </pc:spChg>
        <pc:spChg chg="mod">
          <ac:chgData name="Glisson, Timothy" userId="0293f11e-4ab7-4080-a49e-83a2f7af99e6" providerId="ADAL" clId="{0CFB1BF4-A3D2-4051-A0F8-C46A2DC622E5}" dt="2022-03-17T19:21:00.926" v="50" actId="207"/>
          <ac:spMkLst>
            <pc:docMk/>
            <pc:sldMk cId="3541913032" sldId="256"/>
            <ac:spMk id="11" creationId="{8FDBFC95-576E-4910-90FD-C8AC869BD4B8}"/>
          </ac:spMkLst>
        </pc:spChg>
        <pc:spChg chg="mod">
          <ac:chgData name="Glisson, Timothy" userId="0293f11e-4ab7-4080-a49e-83a2f7af99e6" providerId="ADAL" clId="{0CFB1BF4-A3D2-4051-A0F8-C46A2DC622E5}" dt="2022-03-17T19:20:09.249" v="43"/>
          <ac:spMkLst>
            <pc:docMk/>
            <pc:sldMk cId="3541913032" sldId="256"/>
            <ac:spMk id="12" creationId="{A703CFAE-57FF-4505-AAF9-2DD63E519806}"/>
          </ac:spMkLst>
        </pc:spChg>
        <pc:spChg chg="mod">
          <ac:chgData name="Glisson, Timothy" userId="0293f11e-4ab7-4080-a49e-83a2f7af99e6" providerId="ADAL" clId="{0CFB1BF4-A3D2-4051-A0F8-C46A2DC622E5}" dt="2022-03-17T19:21:04.850" v="51" actId="207"/>
          <ac:spMkLst>
            <pc:docMk/>
            <pc:sldMk cId="3541913032" sldId="256"/>
            <ac:spMk id="13" creationId="{AB65FB9F-6D57-479A-83A8-99B59AFB74BE}"/>
          </ac:spMkLst>
        </pc:spChg>
        <pc:spChg chg="mod">
          <ac:chgData name="Glisson, Timothy" userId="0293f11e-4ab7-4080-a49e-83a2f7af99e6" providerId="ADAL" clId="{0CFB1BF4-A3D2-4051-A0F8-C46A2DC622E5}" dt="2022-03-17T19:20:09.249" v="43"/>
          <ac:spMkLst>
            <pc:docMk/>
            <pc:sldMk cId="3541913032" sldId="256"/>
            <ac:spMk id="14" creationId="{84028D85-8DD8-4F72-AF7A-CE30EFBCFB48}"/>
          </ac:spMkLst>
        </pc:spChg>
        <pc:grpChg chg="add mod">
          <ac:chgData name="Glisson, Timothy" userId="0293f11e-4ab7-4080-a49e-83a2f7af99e6" providerId="ADAL" clId="{0CFB1BF4-A3D2-4051-A0F8-C46A2DC622E5}" dt="2022-03-17T19:20:29.727" v="47" actId="1076"/>
          <ac:grpSpMkLst>
            <pc:docMk/>
            <pc:sldMk cId="3541913032" sldId="256"/>
            <ac:grpSpMk id="6" creationId="{BC36BB89-981A-4FBD-8B29-9AA0706D3544}"/>
          </ac:grpSpMkLst>
        </pc:grpChg>
      </pc:sldChg>
      <pc:sldChg chg="modSp mod">
        <pc:chgData name="Glisson, Timothy" userId="0293f11e-4ab7-4080-a49e-83a2f7af99e6" providerId="ADAL" clId="{0CFB1BF4-A3D2-4051-A0F8-C46A2DC622E5}" dt="2022-03-17T19:23:17.834" v="55" actId="1076"/>
        <pc:sldMkLst>
          <pc:docMk/>
          <pc:sldMk cId="1097643296" sldId="268"/>
        </pc:sldMkLst>
        <pc:picChg chg="mod">
          <ac:chgData name="Glisson, Timothy" userId="0293f11e-4ab7-4080-a49e-83a2f7af99e6" providerId="ADAL" clId="{0CFB1BF4-A3D2-4051-A0F8-C46A2DC622E5}" dt="2022-03-17T19:23:17.834" v="55" actId="1076"/>
          <ac:picMkLst>
            <pc:docMk/>
            <pc:sldMk cId="1097643296" sldId="268"/>
            <ac:picMk id="4" creationId="{0DCEFF69-4E5D-43CE-8219-CF86774F87BD}"/>
          </ac:picMkLst>
        </pc:picChg>
      </pc:sldChg>
      <pc:sldChg chg="addSp delSp modSp del mod setBg">
        <pc:chgData name="Glisson, Timothy" userId="0293f11e-4ab7-4080-a49e-83a2f7af99e6" providerId="ADAL" clId="{0CFB1BF4-A3D2-4051-A0F8-C46A2DC622E5}" dt="2022-03-17T19:21:20.674" v="54" actId="47"/>
        <pc:sldMkLst>
          <pc:docMk/>
          <pc:sldMk cId="419908024" sldId="275"/>
        </pc:sldMkLst>
        <pc:spChg chg="mod">
          <ac:chgData name="Glisson, Timothy" userId="0293f11e-4ab7-4080-a49e-83a2f7af99e6" providerId="ADAL" clId="{0CFB1BF4-A3D2-4051-A0F8-C46A2DC622E5}" dt="2022-03-17T19:17:33.771" v="33" actId="207"/>
          <ac:spMkLst>
            <pc:docMk/>
            <pc:sldMk cId="419908024" sldId="275"/>
            <ac:spMk id="2" creationId="{D2EBBF04-719A-4F23-A42E-C17CAA0FF3E1}"/>
          </ac:spMkLst>
        </pc:spChg>
        <pc:spChg chg="mod">
          <ac:chgData name="Glisson, Timothy" userId="0293f11e-4ab7-4080-a49e-83a2f7af99e6" providerId="ADAL" clId="{0CFB1BF4-A3D2-4051-A0F8-C46A2DC622E5}" dt="2022-03-17T19:17:37.746" v="34" actId="207"/>
          <ac:spMkLst>
            <pc:docMk/>
            <pc:sldMk cId="419908024" sldId="275"/>
            <ac:spMk id="4" creationId="{BBD7F347-D1D4-46A0-AD8C-6B99B2168762}"/>
          </ac:spMkLst>
        </pc:spChg>
        <pc:spChg chg="mod">
          <ac:chgData name="Glisson, Timothy" userId="0293f11e-4ab7-4080-a49e-83a2f7af99e6" providerId="ADAL" clId="{0CFB1BF4-A3D2-4051-A0F8-C46A2DC622E5}" dt="2022-03-17T19:18:26.830" v="38" actId="207"/>
          <ac:spMkLst>
            <pc:docMk/>
            <pc:sldMk cId="419908024" sldId="275"/>
            <ac:spMk id="5" creationId="{715A76C2-489C-45D3-9C26-E25645840A6F}"/>
          </ac:spMkLst>
        </pc:spChg>
        <pc:spChg chg="mod">
          <ac:chgData name="Glisson, Timothy" userId="0293f11e-4ab7-4080-a49e-83a2f7af99e6" providerId="ADAL" clId="{0CFB1BF4-A3D2-4051-A0F8-C46A2DC622E5}" dt="2022-03-17T19:17:54.567" v="35" actId="207"/>
          <ac:spMkLst>
            <pc:docMk/>
            <pc:sldMk cId="419908024" sldId="275"/>
            <ac:spMk id="6" creationId="{D9FFD6D2-5B40-49BA-9523-7C1CBABC2919}"/>
          </ac:spMkLst>
        </pc:spChg>
        <pc:spChg chg="mod">
          <ac:chgData name="Glisson, Timothy" userId="0293f11e-4ab7-4080-a49e-83a2f7af99e6" providerId="ADAL" clId="{0CFB1BF4-A3D2-4051-A0F8-C46A2DC622E5}" dt="2022-03-17T19:18:30.607" v="39" actId="207"/>
          <ac:spMkLst>
            <pc:docMk/>
            <pc:sldMk cId="419908024" sldId="275"/>
            <ac:spMk id="7" creationId="{EDA6BB84-FAC8-469F-8BF7-EBECF8746E5E}"/>
          </ac:spMkLst>
        </pc:spChg>
        <pc:spChg chg="mod">
          <ac:chgData name="Glisson, Timothy" userId="0293f11e-4ab7-4080-a49e-83a2f7af99e6" providerId="ADAL" clId="{0CFB1BF4-A3D2-4051-A0F8-C46A2DC622E5}" dt="2022-03-17T19:17:59.481" v="36" actId="207"/>
          <ac:spMkLst>
            <pc:docMk/>
            <pc:sldMk cId="419908024" sldId="275"/>
            <ac:spMk id="8" creationId="{0CFB3431-CC01-4439-9EE1-91701C48BAF6}"/>
          </ac:spMkLst>
        </pc:spChg>
        <pc:spChg chg="mod">
          <ac:chgData name="Glisson, Timothy" userId="0293f11e-4ab7-4080-a49e-83a2f7af99e6" providerId="ADAL" clId="{0CFB1BF4-A3D2-4051-A0F8-C46A2DC622E5}" dt="2022-03-17T19:18:34.168" v="40" actId="207"/>
          <ac:spMkLst>
            <pc:docMk/>
            <pc:sldMk cId="419908024" sldId="275"/>
            <ac:spMk id="9" creationId="{F4E9E309-7703-4446-884F-04CD21BA05DB}"/>
          </ac:spMkLst>
        </pc:spChg>
        <pc:spChg chg="mod">
          <ac:chgData name="Glisson, Timothy" userId="0293f11e-4ab7-4080-a49e-83a2f7af99e6" providerId="ADAL" clId="{0CFB1BF4-A3D2-4051-A0F8-C46A2DC622E5}" dt="2022-03-17T19:18:05.813" v="37" actId="207"/>
          <ac:spMkLst>
            <pc:docMk/>
            <pc:sldMk cId="419908024" sldId="275"/>
            <ac:spMk id="10" creationId="{1BF97C94-DCD9-4298-90D0-E06E6D073194}"/>
          </ac:spMkLst>
        </pc:spChg>
        <pc:spChg chg="mod">
          <ac:chgData name="Glisson, Timothy" userId="0293f11e-4ab7-4080-a49e-83a2f7af99e6" providerId="ADAL" clId="{0CFB1BF4-A3D2-4051-A0F8-C46A2DC622E5}" dt="2022-03-17T19:18:37.340" v="41" actId="207"/>
          <ac:spMkLst>
            <pc:docMk/>
            <pc:sldMk cId="419908024" sldId="275"/>
            <ac:spMk id="11" creationId="{8ECCC09D-AE95-4153-B01A-A788505CFAFE}"/>
          </ac:spMkLst>
        </pc:spChg>
        <pc:grpChg chg="mod">
          <ac:chgData name="Glisson, Timothy" userId="0293f11e-4ab7-4080-a49e-83a2f7af99e6" providerId="ADAL" clId="{0CFB1BF4-A3D2-4051-A0F8-C46A2DC622E5}" dt="2022-03-17T19:19:06.401" v="42" actId="1076"/>
          <ac:grpSpMkLst>
            <pc:docMk/>
            <pc:sldMk cId="419908024" sldId="275"/>
            <ac:grpSpMk id="32" creationId="{58A1FAF7-4DBB-43B8-9BDC-3008CEAB748E}"/>
          </ac:grpSpMkLst>
        </pc:grpChg>
        <pc:picChg chg="add del mod">
          <ac:chgData name="Glisson, Timothy" userId="0293f11e-4ab7-4080-a49e-83a2f7af99e6" providerId="ADAL" clId="{0CFB1BF4-A3D2-4051-A0F8-C46A2DC622E5}" dt="2022-03-17T19:07:35.625" v="2" actId="478"/>
          <ac:picMkLst>
            <pc:docMk/>
            <pc:sldMk cId="419908024" sldId="275"/>
            <ac:picMk id="3" creationId="{385A783F-751F-482D-81FA-7555DC13E2D4}"/>
          </ac:picMkLst>
        </pc:picChg>
        <pc:picChg chg="add del mod ord modCrop">
          <ac:chgData name="Glisson, Timothy" userId="0293f11e-4ab7-4080-a49e-83a2f7af99e6" providerId="ADAL" clId="{0CFB1BF4-A3D2-4051-A0F8-C46A2DC622E5}" dt="2022-03-17T19:15:46.256" v="27" actId="478"/>
          <ac:picMkLst>
            <pc:docMk/>
            <pc:sldMk cId="419908024" sldId="275"/>
            <ac:picMk id="13" creationId="{6FD191D9-5B06-4363-A29E-8C82897986DA}"/>
          </ac:picMkLst>
        </pc:picChg>
        <pc:picChg chg="add mod ord">
          <ac:chgData name="Glisson, Timothy" userId="0293f11e-4ab7-4080-a49e-83a2f7af99e6" providerId="ADAL" clId="{0CFB1BF4-A3D2-4051-A0F8-C46A2DC622E5}" dt="2022-03-17T19:17:26.671" v="32" actId="167"/>
          <ac:picMkLst>
            <pc:docMk/>
            <pc:sldMk cId="419908024" sldId="275"/>
            <ac:picMk id="14" creationId="{30522A54-6061-4997-B338-097C7DA33C18}"/>
          </ac:picMkLst>
        </pc:picChg>
      </pc:sldChg>
      <pc:sldChg chg="addSp delSp modSp new mod setBg">
        <pc:chgData name="Glisson, Timothy" userId="0293f11e-4ab7-4080-a49e-83a2f7af99e6" providerId="ADAL" clId="{0CFB1BF4-A3D2-4051-A0F8-C46A2DC622E5}" dt="2022-03-17T19:42:02.547" v="720" actId="26606"/>
        <pc:sldMkLst>
          <pc:docMk/>
          <pc:sldMk cId="1198378319" sldId="279"/>
        </pc:sldMkLst>
        <pc:spChg chg="mod">
          <ac:chgData name="Glisson, Timothy" userId="0293f11e-4ab7-4080-a49e-83a2f7af99e6" providerId="ADAL" clId="{0CFB1BF4-A3D2-4051-A0F8-C46A2DC622E5}" dt="2022-03-17T19:42:02.547" v="720" actId="26606"/>
          <ac:spMkLst>
            <pc:docMk/>
            <pc:sldMk cId="1198378319" sldId="279"/>
            <ac:spMk id="2" creationId="{40517A43-E479-4E17-A701-F8EF51B5F61F}"/>
          </ac:spMkLst>
        </pc:spChg>
        <pc:spChg chg="del mod">
          <ac:chgData name="Glisson, Timothy" userId="0293f11e-4ab7-4080-a49e-83a2f7af99e6" providerId="ADAL" clId="{0CFB1BF4-A3D2-4051-A0F8-C46A2DC622E5}" dt="2022-03-17T19:41:17.235" v="715" actId="26606"/>
          <ac:spMkLst>
            <pc:docMk/>
            <pc:sldMk cId="1198378319" sldId="279"/>
            <ac:spMk id="3" creationId="{9C729464-9653-4BE3-BA86-7AE08FD1CEE1}"/>
          </ac:spMkLst>
        </pc:spChg>
        <pc:spChg chg="add">
          <ac:chgData name="Glisson, Timothy" userId="0293f11e-4ab7-4080-a49e-83a2f7af99e6" providerId="ADAL" clId="{0CFB1BF4-A3D2-4051-A0F8-C46A2DC622E5}" dt="2022-03-17T19:42:02.547" v="720" actId="26606"/>
          <ac:spMkLst>
            <pc:docMk/>
            <pc:sldMk cId="1198378319" sldId="279"/>
            <ac:spMk id="10" creationId="{30B3D270-B19D-4DB8-BD3C-3E707485B515}"/>
          </ac:spMkLst>
        </pc:spChg>
        <pc:spChg chg="add">
          <ac:chgData name="Glisson, Timothy" userId="0293f11e-4ab7-4080-a49e-83a2f7af99e6" providerId="ADAL" clId="{0CFB1BF4-A3D2-4051-A0F8-C46A2DC622E5}" dt="2022-03-17T19:42:02.547" v="720" actId="26606"/>
          <ac:spMkLst>
            <pc:docMk/>
            <pc:sldMk cId="1198378319" sldId="279"/>
            <ac:spMk id="12" creationId="{49BDAF94-B52E-4307-B54C-EF413086FC77}"/>
          </ac:spMkLst>
        </pc:spChg>
        <pc:graphicFrameChg chg="add mod modGraphic">
          <ac:chgData name="Glisson, Timothy" userId="0293f11e-4ab7-4080-a49e-83a2f7af99e6" providerId="ADAL" clId="{0CFB1BF4-A3D2-4051-A0F8-C46A2DC622E5}" dt="2022-03-17T19:42:02.547" v="720" actId="26606"/>
          <ac:graphicFrameMkLst>
            <pc:docMk/>
            <pc:sldMk cId="1198378319" sldId="279"/>
            <ac:graphicFrameMk id="5" creationId="{FB0B3D0F-977E-98C1-7378-0EE356CBB45A}"/>
          </ac:graphicFrameMkLst>
        </pc:graphicFrameChg>
      </pc:sldChg>
      <pc:sldChg chg="addSp delSp modSp mod setBg">
        <pc:chgData name="Glisson, Timothy" userId="0293f11e-4ab7-4080-a49e-83a2f7af99e6" providerId="ADAL" clId="{0CFB1BF4-A3D2-4051-A0F8-C46A2DC622E5}" dt="2022-03-17T19:41:31.621" v="716" actId="26606"/>
        <pc:sldMkLst>
          <pc:docMk/>
          <pc:sldMk cId="454562023" sldId="280"/>
        </pc:sldMkLst>
        <pc:spChg chg="mod">
          <ac:chgData name="Glisson, Timothy" userId="0293f11e-4ab7-4080-a49e-83a2f7af99e6" providerId="ADAL" clId="{0CFB1BF4-A3D2-4051-A0F8-C46A2DC622E5}" dt="2022-03-17T19:41:31.621" v="716" actId="26606"/>
          <ac:spMkLst>
            <pc:docMk/>
            <pc:sldMk cId="454562023" sldId="280"/>
            <ac:spMk id="2" creationId="{C7E0508B-B17E-4183-BF46-7F39A1A66506}"/>
          </ac:spMkLst>
        </pc:spChg>
        <pc:spChg chg="del mod">
          <ac:chgData name="Glisson, Timothy" userId="0293f11e-4ab7-4080-a49e-83a2f7af99e6" providerId="ADAL" clId="{0CFB1BF4-A3D2-4051-A0F8-C46A2DC622E5}" dt="2022-03-17T19:41:31.621" v="716" actId="26606"/>
          <ac:spMkLst>
            <pc:docMk/>
            <pc:sldMk cId="454562023" sldId="280"/>
            <ac:spMk id="3" creationId="{C7FA7BFA-640C-4C6A-A8B2-70DB3460421F}"/>
          </ac:spMkLst>
        </pc:spChg>
        <pc:spChg chg="add">
          <ac:chgData name="Glisson, Timothy" userId="0293f11e-4ab7-4080-a49e-83a2f7af99e6" providerId="ADAL" clId="{0CFB1BF4-A3D2-4051-A0F8-C46A2DC622E5}" dt="2022-03-17T19:41:31.621" v="716" actId="26606"/>
          <ac:spMkLst>
            <pc:docMk/>
            <pc:sldMk cId="454562023" sldId="280"/>
            <ac:spMk id="9" creationId="{E4CFB4D4-CFF3-4172-AB21-A2B3D1223E9E}"/>
          </ac:spMkLst>
        </pc:spChg>
        <pc:graphicFrameChg chg="add">
          <ac:chgData name="Glisson, Timothy" userId="0293f11e-4ab7-4080-a49e-83a2f7af99e6" providerId="ADAL" clId="{0CFB1BF4-A3D2-4051-A0F8-C46A2DC622E5}" dt="2022-03-17T19:41:31.621" v="716" actId="26606"/>
          <ac:graphicFrameMkLst>
            <pc:docMk/>
            <pc:sldMk cId="454562023" sldId="280"/>
            <ac:graphicFrameMk id="5" creationId="{5D89733E-F512-BB2C-5091-1E386904AEF0}"/>
          </ac:graphicFrameMkLst>
        </pc:graphicFrameChg>
      </pc:sldChg>
      <pc:sldChg chg="addSp delSp modSp add mod ord setBg">
        <pc:chgData name="Glisson, Timothy" userId="0293f11e-4ab7-4080-a49e-83a2f7af99e6" providerId="ADAL" clId="{0CFB1BF4-A3D2-4051-A0F8-C46A2DC622E5}" dt="2022-03-17T19:41:56.318" v="719" actId="26606"/>
        <pc:sldMkLst>
          <pc:docMk/>
          <pc:sldMk cId="324162342" sldId="282"/>
        </pc:sldMkLst>
        <pc:spChg chg="mod">
          <ac:chgData name="Glisson, Timothy" userId="0293f11e-4ab7-4080-a49e-83a2f7af99e6" providerId="ADAL" clId="{0CFB1BF4-A3D2-4051-A0F8-C46A2DC622E5}" dt="2022-03-17T19:41:56.318" v="719" actId="26606"/>
          <ac:spMkLst>
            <pc:docMk/>
            <pc:sldMk cId="324162342" sldId="282"/>
            <ac:spMk id="2" creationId="{40517A43-E479-4E17-A701-F8EF51B5F61F}"/>
          </ac:spMkLst>
        </pc:spChg>
        <pc:spChg chg="add del mod">
          <ac:chgData name="Glisson, Timothy" userId="0293f11e-4ab7-4080-a49e-83a2f7af99e6" providerId="ADAL" clId="{0CFB1BF4-A3D2-4051-A0F8-C46A2DC622E5}" dt="2022-03-17T19:41:56.318" v="719" actId="26606"/>
          <ac:spMkLst>
            <pc:docMk/>
            <pc:sldMk cId="324162342" sldId="282"/>
            <ac:spMk id="3" creationId="{9C729464-9653-4BE3-BA86-7AE08FD1CEE1}"/>
          </ac:spMkLst>
        </pc:spChg>
        <pc:spChg chg="add">
          <ac:chgData name="Glisson, Timothy" userId="0293f11e-4ab7-4080-a49e-83a2f7af99e6" providerId="ADAL" clId="{0CFB1BF4-A3D2-4051-A0F8-C46A2DC622E5}" dt="2022-03-17T19:41:56.318" v="719" actId="26606"/>
          <ac:spMkLst>
            <pc:docMk/>
            <pc:sldMk cId="324162342" sldId="282"/>
            <ac:spMk id="9" creationId="{30B3D270-B19D-4DB8-BD3C-3E707485B515}"/>
          </ac:spMkLst>
        </pc:spChg>
        <pc:spChg chg="add">
          <ac:chgData name="Glisson, Timothy" userId="0293f11e-4ab7-4080-a49e-83a2f7af99e6" providerId="ADAL" clId="{0CFB1BF4-A3D2-4051-A0F8-C46A2DC622E5}" dt="2022-03-17T19:41:56.318" v="719" actId="26606"/>
          <ac:spMkLst>
            <pc:docMk/>
            <pc:sldMk cId="324162342" sldId="282"/>
            <ac:spMk id="11" creationId="{49BDAF94-B52E-4307-B54C-EF413086FC77}"/>
          </ac:spMkLst>
        </pc:spChg>
        <pc:graphicFrameChg chg="add del">
          <ac:chgData name="Glisson, Timothy" userId="0293f11e-4ab7-4080-a49e-83a2f7af99e6" providerId="ADAL" clId="{0CFB1BF4-A3D2-4051-A0F8-C46A2DC622E5}" dt="2022-03-17T19:41:56.296" v="718" actId="26606"/>
          <ac:graphicFrameMkLst>
            <pc:docMk/>
            <pc:sldMk cId="324162342" sldId="282"/>
            <ac:graphicFrameMk id="5" creationId="{F74EA9D6-2E92-0DE9-86D4-B9FEFF8638FA}"/>
          </ac:graphicFrameMkLst>
        </pc:graphicFrameChg>
        <pc:graphicFrameChg chg="add">
          <ac:chgData name="Glisson, Timothy" userId="0293f11e-4ab7-4080-a49e-83a2f7af99e6" providerId="ADAL" clId="{0CFB1BF4-A3D2-4051-A0F8-C46A2DC622E5}" dt="2022-03-17T19:41:56.318" v="719" actId="26606"/>
          <ac:graphicFrameMkLst>
            <pc:docMk/>
            <pc:sldMk cId="324162342" sldId="282"/>
            <ac:graphicFrameMk id="7" creationId="{C670AE84-554F-B0D8-773B-71150B430224}"/>
          </ac:graphicFrameMkLst>
        </pc:graphicFrameChg>
      </pc:sldChg>
      <pc:sldChg chg="setBg">
        <pc:chgData name="Glisson, Timothy" userId="0293f11e-4ab7-4080-a49e-83a2f7af99e6" providerId="ADAL" clId="{0CFB1BF4-A3D2-4051-A0F8-C46A2DC622E5}" dt="2022-03-17T19:40:15.301" v="714"/>
        <pc:sldMkLst>
          <pc:docMk/>
          <pc:sldMk cId="2434227846" sldId="296"/>
        </pc:sldMkLst>
      </pc:sldChg>
    </pc:docChg>
  </pc:docChgLst>
  <pc:docChgLst>
    <pc:chgData name="Glisson, Timothy" userId="S::tglisson5482@floridapoly.edu::0293f11e-4ab7-4080-a49e-83a2f7af99e6" providerId="AD" clId="Web-{E20F9035-5AE2-4BC1-9EE0-C8909B45B887}"/>
    <pc:docChg chg="modSld">
      <pc:chgData name="Glisson, Timothy" userId="S::tglisson5482@floridapoly.edu::0293f11e-4ab7-4080-a49e-83a2f7af99e6" providerId="AD" clId="Web-{E20F9035-5AE2-4BC1-9EE0-C8909B45B887}" dt="2022-03-17T18:55:23.574" v="6" actId="20577"/>
      <pc:docMkLst>
        <pc:docMk/>
      </pc:docMkLst>
      <pc:sldChg chg="modSp">
        <pc:chgData name="Glisson, Timothy" userId="S::tglisson5482@floridapoly.edu::0293f11e-4ab7-4080-a49e-83a2f7af99e6" providerId="AD" clId="Web-{E20F9035-5AE2-4BC1-9EE0-C8909B45B887}" dt="2022-03-17T18:55:23.574" v="6" actId="20577"/>
        <pc:sldMkLst>
          <pc:docMk/>
          <pc:sldMk cId="3541913032" sldId="256"/>
        </pc:sldMkLst>
        <pc:spChg chg="mod">
          <ac:chgData name="Glisson, Timothy" userId="S::tglisson5482@floridapoly.edu::0293f11e-4ab7-4080-a49e-83a2f7af99e6" providerId="AD" clId="Web-{E20F9035-5AE2-4BC1-9EE0-C8909B45B887}" dt="2022-03-17T18:55:23.574" v="6" actId="20577"/>
          <ac:spMkLst>
            <pc:docMk/>
            <pc:sldMk cId="3541913032" sldId="256"/>
            <ac:spMk id="3" creationId="{BF979C84-DC6B-4FD1-BCD3-3D9503310B08}"/>
          </ac:spMkLst>
        </pc:spChg>
      </pc:sldChg>
    </pc:docChg>
  </pc:docChgLst>
  <pc:docChgLst>
    <pc:chgData name="Benyehuda, Ben" userId="0a051e0a-2fd8-4061-b0c4-620f42006d9b" providerId="ADAL" clId="{F64C9FB0-1A44-4070-82D1-9A4B5A7E0BA1}"/>
    <pc:docChg chg="custSel delSld modSld">
      <pc:chgData name="Benyehuda, Ben" userId="0a051e0a-2fd8-4061-b0c4-620f42006d9b" providerId="ADAL" clId="{F64C9FB0-1A44-4070-82D1-9A4B5A7E0BA1}" dt="2021-12-08T20:08:39.991" v="11" actId="47"/>
      <pc:docMkLst>
        <pc:docMk/>
      </pc:docMkLst>
      <pc:sldChg chg="del">
        <pc:chgData name="Benyehuda, Ben" userId="0a051e0a-2fd8-4061-b0c4-620f42006d9b" providerId="ADAL" clId="{F64C9FB0-1A44-4070-82D1-9A4B5A7E0BA1}" dt="2021-12-08T20:08:39.991" v="11" actId="47"/>
        <pc:sldMkLst>
          <pc:docMk/>
          <pc:sldMk cId="4190675231" sldId="260"/>
        </pc:sldMkLst>
      </pc:sldChg>
      <pc:sldChg chg="modSp mod">
        <pc:chgData name="Benyehuda, Ben" userId="0a051e0a-2fd8-4061-b0c4-620f42006d9b" providerId="ADAL" clId="{F64C9FB0-1A44-4070-82D1-9A4B5A7E0BA1}" dt="2021-12-08T20:08:30.101" v="10" actId="27636"/>
        <pc:sldMkLst>
          <pc:docMk/>
          <pc:sldMk cId="104754387" sldId="262"/>
        </pc:sldMkLst>
        <pc:spChg chg="mod">
          <ac:chgData name="Benyehuda, Ben" userId="0a051e0a-2fd8-4061-b0c4-620f42006d9b" providerId="ADAL" clId="{F64C9FB0-1A44-4070-82D1-9A4B5A7E0BA1}" dt="2021-12-08T20:08:30.101" v="10" actId="27636"/>
          <ac:spMkLst>
            <pc:docMk/>
            <pc:sldMk cId="104754387" sldId="262"/>
            <ac:spMk id="6" creationId="{D99584C1-C66F-4605-958B-EAF2B1EEB861}"/>
          </ac:spMkLst>
        </pc:spChg>
      </pc:sldChg>
    </pc:docChg>
  </pc:docChgLst>
  <pc:docChgLst>
    <pc:chgData name="Benyehuda, Ben" userId="0a051e0a-2fd8-4061-b0c4-620f42006d9b" providerId="ADAL" clId="{BC725CB8-2052-4B59-BD01-3CD0EA49823F}"/>
    <pc:docChg chg="custSel addSld delSld modSld sldOrd">
      <pc:chgData name="Benyehuda, Ben" userId="0a051e0a-2fd8-4061-b0c4-620f42006d9b" providerId="ADAL" clId="{BC725CB8-2052-4B59-BD01-3CD0EA49823F}" dt="2022-03-20T22:00:56.052" v="739" actId="20577"/>
      <pc:docMkLst>
        <pc:docMk/>
      </pc:docMkLst>
      <pc:sldChg chg="modSp mod">
        <pc:chgData name="Benyehuda, Ben" userId="0a051e0a-2fd8-4061-b0c4-620f42006d9b" providerId="ADAL" clId="{BC725CB8-2052-4B59-BD01-3CD0EA49823F}" dt="2022-03-17T18:59:25.328" v="1" actId="27636"/>
        <pc:sldMkLst>
          <pc:docMk/>
          <pc:sldMk cId="1042820065" sldId="258"/>
        </pc:sldMkLst>
        <pc:spChg chg="mod">
          <ac:chgData name="Benyehuda, Ben" userId="0a051e0a-2fd8-4061-b0c4-620f42006d9b" providerId="ADAL" clId="{BC725CB8-2052-4B59-BD01-3CD0EA49823F}" dt="2022-03-17T18:59:25.328" v="1" actId="27636"/>
          <ac:spMkLst>
            <pc:docMk/>
            <pc:sldMk cId="1042820065" sldId="258"/>
            <ac:spMk id="3" creationId="{5D2602E4-D04C-4E8F-A7FB-4E54D1EB34F7}"/>
          </ac:spMkLst>
        </pc:spChg>
      </pc:sldChg>
      <pc:sldChg chg="modSp mod ord">
        <pc:chgData name="Benyehuda, Ben" userId="0a051e0a-2fd8-4061-b0c4-620f42006d9b" providerId="ADAL" clId="{BC725CB8-2052-4B59-BD01-3CD0EA49823F}" dt="2022-03-17T19:37:19.949" v="516"/>
        <pc:sldMkLst>
          <pc:docMk/>
          <pc:sldMk cId="104754387" sldId="262"/>
        </pc:sldMkLst>
        <pc:spChg chg="mod">
          <ac:chgData name="Benyehuda, Ben" userId="0a051e0a-2fd8-4061-b0c4-620f42006d9b" providerId="ADAL" clId="{BC725CB8-2052-4B59-BD01-3CD0EA49823F}" dt="2022-03-17T19:25:12.835" v="364" actId="20577"/>
          <ac:spMkLst>
            <pc:docMk/>
            <pc:sldMk cId="104754387" sldId="262"/>
            <ac:spMk id="2" creationId="{E5FE0FB0-0935-4ACA-B49B-6C30F8BA24A2}"/>
          </ac:spMkLst>
        </pc:spChg>
        <pc:spChg chg="mod">
          <ac:chgData name="Benyehuda, Ben" userId="0a051e0a-2fd8-4061-b0c4-620f42006d9b" providerId="ADAL" clId="{BC725CB8-2052-4B59-BD01-3CD0EA49823F}" dt="2022-03-17T19:35:27.373" v="514" actId="20577"/>
          <ac:spMkLst>
            <pc:docMk/>
            <pc:sldMk cId="104754387" sldId="262"/>
            <ac:spMk id="1036" creationId="{D99584C1-C66F-4605-958B-EAF2B1EEB861}"/>
          </ac:spMkLst>
        </pc:spChg>
      </pc:sldChg>
      <pc:sldChg chg="del ord">
        <pc:chgData name="Benyehuda, Ben" userId="0a051e0a-2fd8-4061-b0c4-620f42006d9b" providerId="ADAL" clId="{BC725CB8-2052-4B59-BD01-3CD0EA49823F}" dt="2022-03-17T19:29:58.387" v="512" actId="47"/>
        <pc:sldMkLst>
          <pc:docMk/>
          <pc:sldMk cId="1097643296" sldId="268"/>
        </pc:sldMkLst>
      </pc:sldChg>
      <pc:sldChg chg="modSp mod">
        <pc:chgData name="Benyehuda, Ben" userId="0a051e0a-2fd8-4061-b0c4-620f42006d9b" providerId="ADAL" clId="{BC725CB8-2052-4B59-BD01-3CD0EA49823F}" dt="2022-03-17T19:03:28.923" v="72" actId="20577"/>
        <pc:sldMkLst>
          <pc:docMk/>
          <pc:sldMk cId="419908024" sldId="275"/>
        </pc:sldMkLst>
        <pc:spChg chg="mod">
          <ac:chgData name="Benyehuda, Ben" userId="0a051e0a-2fd8-4061-b0c4-620f42006d9b" providerId="ADAL" clId="{BC725CB8-2052-4B59-BD01-3CD0EA49823F}" dt="2022-03-17T19:02:55.263" v="32" actId="20577"/>
          <ac:spMkLst>
            <pc:docMk/>
            <pc:sldMk cId="419908024" sldId="275"/>
            <ac:spMk id="4" creationId="{BBD7F347-D1D4-46A0-AD8C-6B99B2168762}"/>
          </ac:spMkLst>
        </pc:spChg>
        <pc:spChg chg="mod">
          <ac:chgData name="Benyehuda, Ben" userId="0a051e0a-2fd8-4061-b0c4-620f42006d9b" providerId="ADAL" clId="{BC725CB8-2052-4B59-BD01-3CD0EA49823F}" dt="2022-03-17T19:03:28.923" v="72" actId="20577"/>
          <ac:spMkLst>
            <pc:docMk/>
            <pc:sldMk cId="419908024" sldId="275"/>
            <ac:spMk id="5" creationId="{715A76C2-489C-45D3-9C26-E25645840A6F}"/>
          </ac:spMkLst>
        </pc:spChg>
      </pc:sldChg>
      <pc:sldChg chg="modSp new mod ord">
        <pc:chgData name="Benyehuda, Ben" userId="0a051e0a-2fd8-4061-b0c4-620f42006d9b" providerId="ADAL" clId="{BC725CB8-2052-4B59-BD01-3CD0EA49823F}" dt="2022-03-17T19:24:00.357" v="332"/>
        <pc:sldMkLst>
          <pc:docMk/>
          <pc:sldMk cId="896518059" sldId="276"/>
        </pc:sldMkLst>
        <pc:spChg chg="mod">
          <ac:chgData name="Benyehuda, Ben" userId="0a051e0a-2fd8-4061-b0c4-620f42006d9b" providerId="ADAL" clId="{BC725CB8-2052-4B59-BD01-3CD0EA49823F}" dt="2022-03-17T19:00:33.505" v="21" actId="20577"/>
          <ac:spMkLst>
            <pc:docMk/>
            <pc:sldMk cId="896518059" sldId="276"/>
            <ac:spMk id="2" creationId="{2E33D8DD-D3AA-4472-80F0-0386CD10A987}"/>
          </ac:spMkLst>
        </pc:spChg>
        <pc:spChg chg="mod">
          <ac:chgData name="Benyehuda, Ben" userId="0a051e0a-2fd8-4061-b0c4-620f42006d9b" providerId="ADAL" clId="{BC725CB8-2052-4B59-BD01-3CD0EA49823F}" dt="2022-03-17T19:06:22.848" v="328" actId="313"/>
          <ac:spMkLst>
            <pc:docMk/>
            <pc:sldMk cId="896518059" sldId="276"/>
            <ac:spMk id="3" creationId="{400A2783-A9A4-44D0-8AD7-D72F94995EF7}"/>
          </ac:spMkLst>
        </pc:spChg>
      </pc:sldChg>
      <pc:sldChg chg="del">
        <pc:chgData name="Benyehuda, Ben" userId="0a051e0a-2fd8-4061-b0c4-620f42006d9b" providerId="ADAL" clId="{BC725CB8-2052-4B59-BD01-3CD0EA49823F}" dt="2022-03-20T21:44:36.929" v="587" actId="47"/>
        <pc:sldMkLst>
          <pc:docMk/>
          <pc:sldMk cId="1674033548" sldId="278"/>
        </pc:sldMkLst>
      </pc:sldChg>
      <pc:sldChg chg="modSp new mod">
        <pc:chgData name="Benyehuda, Ben" userId="0a051e0a-2fd8-4061-b0c4-620f42006d9b" providerId="ADAL" clId="{BC725CB8-2052-4B59-BD01-3CD0EA49823F}" dt="2022-03-17T19:30:04.976" v="513" actId="313"/>
        <pc:sldMkLst>
          <pc:docMk/>
          <pc:sldMk cId="454562023" sldId="280"/>
        </pc:sldMkLst>
        <pc:spChg chg="mod">
          <ac:chgData name="Benyehuda, Ben" userId="0a051e0a-2fd8-4061-b0c4-620f42006d9b" providerId="ADAL" clId="{BC725CB8-2052-4B59-BD01-3CD0EA49823F}" dt="2022-03-17T19:30:04.976" v="513" actId="313"/>
          <ac:spMkLst>
            <pc:docMk/>
            <pc:sldMk cId="454562023" sldId="280"/>
            <ac:spMk id="2" creationId="{C7E0508B-B17E-4183-BF46-7F39A1A66506}"/>
          </ac:spMkLst>
        </pc:spChg>
        <pc:spChg chg="mod">
          <ac:chgData name="Benyehuda, Ben" userId="0a051e0a-2fd8-4061-b0c4-620f42006d9b" providerId="ADAL" clId="{BC725CB8-2052-4B59-BD01-3CD0EA49823F}" dt="2022-03-17T19:29:37.579" v="511" actId="313"/>
          <ac:spMkLst>
            <pc:docMk/>
            <pc:sldMk cId="454562023" sldId="280"/>
            <ac:spMk id="3" creationId="{C7FA7BFA-640C-4C6A-A8B2-70DB3460421F}"/>
          </ac:spMkLst>
        </pc:spChg>
      </pc:sldChg>
      <pc:sldChg chg="modSp mod">
        <pc:chgData name="Benyehuda, Ben" userId="0a051e0a-2fd8-4061-b0c4-620f42006d9b" providerId="ADAL" clId="{BC725CB8-2052-4B59-BD01-3CD0EA49823F}" dt="2022-03-20T22:00:56.052" v="739" actId="20577"/>
        <pc:sldMkLst>
          <pc:docMk/>
          <pc:sldMk cId="1830987987" sldId="281"/>
        </pc:sldMkLst>
        <pc:spChg chg="mod">
          <ac:chgData name="Benyehuda, Ben" userId="0a051e0a-2fd8-4061-b0c4-620f42006d9b" providerId="ADAL" clId="{BC725CB8-2052-4B59-BD01-3CD0EA49823F}" dt="2022-03-20T22:00:56.052" v="739" actId="20577"/>
          <ac:spMkLst>
            <pc:docMk/>
            <pc:sldMk cId="1830987987" sldId="281"/>
            <ac:spMk id="3" creationId="{D456DA04-F6B3-4F05-A2E0-7903B3E3FA26}"/>
          </ac:spMkLst>
        </pc:spChg>
      </pc:sldChg>
      <pc:sldChg chg="modSp mod">
        <pc:chgData name="Benyehuda, Ben" userId="0a051e0a-2fd8-4061-b0c4-620f42006d9b" providerId="ADAL" clId="{BC725CB8-2052-4B59-BD01-3CD0EA49823F}" dt="2022-03-20T21:41:22.809" v="586" actId="20577"/>
        <pc:sldMkLst>
          <pc:docMk/>
          <pc:sldMk cId="1242899249" sldId="362"/>
        </pc:sldMkLst>
        <pc:spChg chg="mod">
          <ac:chgData name="Benyehuda, Ben" userId="0a051e0a-2fd8-4061-b0c4-620f42006d9b" providerId="ADAL" clId="{BC725CB8-2052-4B59-BD01-3CD0EA49823F}" dt="2022-03-20T21:41:22.809" v="586" actId="20577"/>
          <ac:spMkLst>
            <pc:docMk/>
            <pc:sldMk cId="1242899249" sldId="362"/>
            <ac:spMk id="5" creationId="{4E98AD8F-377F-4973-8528-23B2CC28EF76}"/>
          </ac:spMkLst>
        </pc:spChg>
      </pc:sldChg>
    </pc:docChg>
  </pc:docChgLst>
  <pc:docChgLst>
    <pc:chgData name="Glisson, Timothy" userId="S::tglisson5482@floridapoly.edu::0293f11e-4ab7-4080-a49e-83a2f7af99e6" providerId="AD" clId="Web-{3CB6E6EA-886D-4105-85BC-AFF8CE36908E}"/>
    <pc:docChg chg="addSld modSld sldOrd">
      <pc:chgData name="Glisson, Timothy" userId="S::tglisson5482@floridapoly.edu::0293f11e-4ab7-4080-a49e-83a2f7af99e6" providerId="AD" clId="Web-{3CB6E6EA-886D-4105-85BC-AFF8CE36908E}" dt="2021-10-16T19:08:20.470" v="1230" actId="20577"/>
      <pc:docMkLst>
        <pc:docMk/>
      </pc:docMkLst>
      <pc:sldChg chg="addSp delSp modSp">
        <pc:chgData name="Glisson, Timothy" userId="S::tglisson5482@floridapoly.edu::0293f11e-4ab7-4080-a49e-83a2f7af99e6" providerId="AD" clId="Web-{3CB6E6EA-886D-4105-85BC-AFF8CE36908E}" dt="2021-10-16T18:35:38.087" v="5"/>
        <pc:sldMkLst>
          <pc:docMk/>
          <pc:sldMk cId="1700878290" sldId="257"/>
        </pc:sldMkLst>
        <pc:spChg chg="mod">
          <ac:chgData name="Glisson, Timothy" userId="S::tglisson5482@floridapoly.edu::0293f11e-4ab7-4080-a49e-83a2f7af99e6" providerId="AD" clId="Web-{3CB6E6EA-886D-4105-85BC-AFF8CE36908E}" dt="2021-10-16T18:35:38.087" v="5"/>
          <ac:spMkLst>
            <pc:docMk/>
            <pc:sldMk cId="1700878290" sldId="257"/>
            <ac:spMk id="2" creationId="{F5A4831A-02C5-46C6-9FBE-C65518728672}"/>
          </ac:spMkLst>
        </pc:spChg>
        <pc:spChg chg="mod ord">
          <ac:chgData name="Glisson, Timothy" userId="S::tglisson5482@floridapoly.edu::0293f11e-4ab7-4080-a49e-83a2f7af99e6" providerId="AD" clId="Web-{3CB6E6EA-886D-4105-85BC-AFF8CE36908E}" dt="2021-10-16T18:35:38.087" v="5"/>
          <ac:spMkLst>
            <pc:docMk/>
            <pc:sldMk cId="1700878290" sldId="257"/>
            <ac:spMk id="3" creationId="{D603C7D2-DABC-4E34-8C9B-230B6F054702}"/>
          </ac:spMkLst>
        </pc:spChg>
        <pc:spChg chg="del">
          <ac:chgData name="Glisson, Timothy" userId="S::tglisson5482@floridapoly.edu::0293f11e-4ab7-4080-a49e-83a2f7af99e6" providerId="AD" clId="Web-{3CB6E6EA-886D-4105-85BC-AFF8CE36908E}" dt="2021-10-16T18:35:38.087" v="5"/>
          <ac:spMkLst>
            <pc:docMk/>
            <pc:sldMk cId="1700878290" sldId="257"/>
            <ac:spMk id="8" creationId="{33801627-6861-4EA9-BE98-E0CE33A894D9}"/>
          </ac:spMkLst>
        </pc:spChg>
        <pc:spChg chg="del">
          <ac:chgData name="Glisson, Timothy" userId="S::tglisson5482@floridapoly.edu::0293f11e-4ab7-4080-a49e-83a2f7af99e6" providerId="AD" clId="Web-{3CB6E6EA-886D-4105-85BC-AFF8CE36908E}" dt="2021-10-16T18:35:38.087" v="5"/>
          <ac:spMkLst>
            <pc:docMk/>
            <pc:sldMk cId="1700878290" sldId="257"/>
            <ac:spMk id="10" creationId="{93C1483F-490E-4C8A-8765-1F8AF0C67D5F}"/>
          </ac:spMkLst>
        </pc:spChg>
        <pc:spChg chg="del">
          <ac:chgData name="Glisson, Timothy" userId="S::tglisson5482@floridapoly.edu::0293f11e-4ab7-4080-a49e-83a2f7af99e6" providerId="AD" clId="Web-{3CB6E6EA-886D-4105-85BC-AFF8CE36908E}" dt="2021-10-16T18:35:38.087" v="5"/>
          <ac:spMkLst>
            <pc:docMk/>
            <pc:sldMk cId="1700878290" sldId="257"/>
            <ac:spMk id="12" creationId="{0249BF42-D05C-4553-9417-7B8695759291}"/>
          </ac:spMkLst>
        </pc:spChg>
        <pc:picChg chg="add mod">
          <ac:chgData name="Glisson, Timothy" userId="S::tglisson5482@floridapoly.edu::0293f11e-4ab7-4080-a49e-83a2f7af99e6" providerId="AD" clId="Web-{3CB6E6EA-886D-4105-85BC-AFF8CE36908E}" dt="2021-10-16T18:35:38.087" v="5"/>
          <ac:picMkLst>
            <pc:docMk/>
            <pc:sldMk cId="1700878290" sldId="257"/>
            <ac:picMk id="4" creationId="{BA0B858A-1E1C-4A5D-B89A-088306F63B79}"/>
          </ac:picMkLst>
        </pc:picChg>
      </pc:sldChg>
      <pc:sldChg chg="addSp delSp modSp mod setBg setClrOvrMap">
        <pc:chgData name="Glisson, Timothy" userId="S::tglisson5482@floridapoly.edu::0293f11e-4ab7-4080-a49e-83a2f7af99e6" providerId="AD" clId="Web-{3CB6E6EA-886D-4105-85BC-AFF8CE36908E}" dt="2021-10-16T18:49:30.813" v="451"/>
        <pc:sldMkLst>
          <pc:docMk/>
          <pc:sldMk cId="1042820065" sldId="258"/>
        </pc:sldMkLst>
        <pc:spChg chg="mod">
          <ac:chgData name="Glisson, Timothy" userId="S::tglisson5482@floridapoly.edu::0293f11e-4ab7-4080-a49e-83a2f7af99e6" providerId="AD" clId="Web-{3CB6E6EA-886D-4105-85BC-AFF8CE36908E}" dt="2021-10-16T18:49:30.813" v="451"/>
          <ac:spMkLst>
            <pc:docMk/>
            <pc:sldMk cId="1042820065" sldId="258"/>
            <ac:spMk id="2" creationId="{5A2AEF62-794E-4283-A8FB-1FD53D84FD66}"/>
          </ac:spMkLst>
        </pc:spChg>
        <pc:spChg chg="mod">
          <ac:chgData name="Glisson, Timothy" userId="S::tglisson5482@floridapoly.edu::0293f11e-4ab7-4080-a49e-83a2f7af99e6" providerId="AD" clId="Web-{3CB6E6EA-886D-4105-85BC-AFF8CE36908E}" dt="2021-10-16T18:49:30.813" v="451"/>
          <ac:spMkLst>
            <pc:docMk/>
            <pc:sldMk cId="1042820065" sldId="258"/>
            <ac:spMk id="3" creationId="{5D2602E4-D04C-4E8F-A7FB-4E54D1EB34F7}"/>
          </ac:spMkLst>
        </pc:spChg>
        <pc:spChg chg="del">
          <ac:chgData name="Glisson, Timothy" userId="S::tglisson5482@floridapoly.edu::0293f11e-4ab7-4080-a49e-83a2f7af99e6" providerId="AD" clId="Web-{3CB6E6EA-886D-4105-85BC-AFF8CE36908E}" dt="2021-10-16T18:49:30.813" v="451"/>
          <ac:spMkLst>
            <pc:docMk/>
            <pc:sldMk cId="1042820065" sldId="258"/>
            <ac:spMk id="8" creationId="{5DB0431E-0B04-44A1-9C51-531E28D18A60}"/>
          </ac:spMkLst>
        </pc:spChg>
        <pc:spChg chg="del">
          <ac:chgData name="Glisson, Timothy" userId="S::tglisson5482@floridapoly.edu::0293f11e-4ab7-4080-a49e-83a2f7af99e6" providerId="AD" clId="Web-{3CB6E6EA-886D-4105-85BC-AFF8CE36908E}" dt="2021-10-16T18:49:30.813" v="451"/>
          <ac:spMkLst>
            <pc:docMk/>
            <pc:sldMk cId="1042820065" sldId="258"/>
            <ac:spMk id="10" creationId="{6B424749-EEE0-49C9-9ABF-97B171A3EA00}"/>
          </ac:spMkLst>
        </pc:spChg>
        <pc:spChg chg="add">
          <ac:chgData name="Glisson, Timothy" userId="S::tglisson5482@floridapoly.edu::0293f11e-4ab7-4080-a49e-83a2f7af99e6" providerId="AD" clId="Web-{3CB6E6EA-886D-4105-85BC-AFF8CE36908E}" dt="2021-10-16T18:49:30.813" v="451"/>
          <ac:spMkLst>
            <pc:docMk/>
            <pc:sldMk cId="1042820065" sldId="258"/>
            <ac:spMk id="15" creationId="{989683EB-D202-4B4D-B1BD-8BA6965FBEF5}"/>
          </ac:spMkLst>
        </pc:spChg>
        <pc:picChg chg="add mod ord">
          <ac:chgData name="Glisson, Timothy" userId="S::tglisson5482@floridapoly.edu::0293f11e-4ab7-4080-a49e-83a2f7af99e6" providerId="AD" clId="Web-{3CB6E6EA-886D-4105-85BC-AFF8CE36908E}" dt="2021-10-16T18:49:30.813" v="451"/>
          <ac:picMkLst>
            <pc:docMk/>
            <pc:sldMk cId="1042820065" sldId="258"/>
            <ac:picMk id="4" creationId="{0BC8BD64-58F3-4B86-9278-29670D7A829D}"/>
          </ac:picMkLst>
        </pc:picChg>
      </pc:sldChg>
      <pc:sldChg chg="addSp delSp modSp mod ord setBg setClrOvrMap">
        <pc:chgData name="Glisson, Timothy" userId="S::tglisson5482@floridapoly.edu::0293f11e-4ab7-4080-a49e-83a2f7af99e6" providerId="AD" clId="Web-{3CB6E6EA-886D-4105-85BC-AFF8CE36908E}" dt="2021-10-16T18:46:09.667" v="449"/>
        <pc:sldMkLst>
          <pc:docMk/>
          <pc:sldMk cId="2155486780" sldId="259"/>
        </pc:sldMkLst>
        <pc:spChg chg="mod">
          <ac:chgData name="Glisson, Timothy" userId="S::tglisson5482@floridapoly.edu::0293f11e-4ab7-4080-a49e-83a2f7af99e6" providerId="AD" clId="Web-{3CB6E6EA-886D-4105-85BC-AFF8CE36908E}" dt="2021-10-16T18:46:09.667" v="449"/>
          <ac:spMkLst>
            <pc:docMk/>
            <pc:sldMk cId="2155486780" sldId="259"/>
            <ac:spMk id="2" creationId="{9B72E2A5-FBDD-48FD-8E6A-EDB995F2C9FD}"/>
          </ac:spMkLst>
        </pc:spChg>
        <pc:spChg chg="mod">
          <ac:chgData name="Glisson, Timothy" userId="S::tglisson5482@floridapoly.edu::0293f11e-4ab7-4080-a49e-83a2f7af99e6" providerId="AD" clId="Web-{3CB6E6EA-886D-4105-85BC-AFF8CE36908E}" dt="2021-10-16T18:46:09.667" v="449"/>
          <ac:spMkLst>
            <pc:docMk/>
            <pc:sldMk cId="2155486780" sldId="259"/>
            <ac:spMk id="3" creationId="{B30088C1-B3F9-4D70-904E-97F0976EEFF0}"/>
          </ac:spMkLst>
        </pc:spChg>
        <pc:spChg chg="del">
          <ac:chgData name="Glisson, Timothy" userId="S::tglisson5482@floridapoly.edu::0293f11e-4ab7-4080-a49e-83a2f7af99e6" providerId="AD" clId="Web-{3CB6E6EA-886D-4105-85BC-AFF8CE36908E}" dt="2021-10-16T18:46:09.667" v="449"/>
          <ac:spMkLst>
            <pc:docMk/>
            <pc:sldMk cId="2155486780" sldId="259"/>
            <ac:spMk id="8" creationId="{5DB0431E-0B04-44A1-9C51-531E28D18A60}"/>
          </ac:spMkLst>
        </pc:spChg>
        <pc:spChg chg="del">
          <ac:chgData name="Glisson, Timothy" userId="S::tglisson5482@floridapoly.edu::0293f11e-4ab7-4080-a49e-83a2f7af99e6" providerId="AD" clId="Web-{3CB6E6EA-886D-4105-85BC-AFF8CE36908E}" dt="2021-10-16T18:46:09.667" v="449"/>
          <ac:spMkLst>
            <pc:docMk/>
            <pc:sldMk cId="2155486780" sldId="259"/>
            <ac:spMk id="10" creationId="{6B424749-EEE0-49C9-9ABF-97B171A3EA00}"/>
          </ac:spMkLst>
        </pc:spChg>
        <pc:spChg chg="add">
          <ac:chgData name="Glisson, Timothy" userId="S::tglisson5482@floridapoly.edu::0293f11e-4ab7-4080-a49e-83a2f7af99e6" providerId="AD" clId="Web-{3CB6E6EA-886D-4105-85BC-AFF8CE36908E}" dt="2021-10-16T18:46:09.667" v="449"/>
          <ac:spMkLst>
            <pc:docMk/>
            <pc:sldMk cId="2155486780" sldId="259"/>
            <ac:spMk id="15" creationId="{989683EB-D202-4B4D-B1BD-8BA6965FBEF5}"/>
          </ac:spMkLst>
        </pc:spChg>
        <pc:picChg chg="add mod ord">
          <ac:chgData name="Glisson, Timothy" userId="S::tglisson5482@floridapoly.edu::0293f11e-4ab7-4080-a49e-83a2f7af99e6" providerId="AD" clId="Web-{3CB6E6EA-886D-4105-85BC-AFF8CE36908E}" dt="2021-10-16T18:46:09.667" v="449"/>
          <ac:picMkLst>
            <pc:docMk/>
            <pc:sldMk cId="2155486780" sldId="259"/>
            <ac:picMk id="4" creationId="{04A16456-9871-4706-8B5C-14CC75979EC2}"/>
          </ac:picMkLst>
        </pc:picChg>
      </pc:sldChg>
      <pc:sldChg chg="addSp delSp modSp mod setBg">
        <pc:chgData name="Glisson, Timothy" userId="S::tglisson5482@floridapoly.edu::0293f11e-4ab7-4080-a49e-83a2f7af99e6" providerId="AD" clId="Web-{3CB6E6EA-886D-4105-85BC-AFF8CE36908E}" dt="2021-10-16T19:08:20.470" v="1230" actId="20577"/>
        <pc:sldMkLst>
          <pc:docMk/>
          <pc:sldMk cId="4190675231" sldId="260"/>
        </pc:sldMkLst>
        <pc:spChg chg="mod">
          <ac:chgData name="Glisson, Timothy" userId="S::tglisson5482@floridapoly.edu::0293f11e-4ab7-4080-a49e-83a2f7af99e6" providerId="AD" clId="Web-{3CB6E6EA-886D-4105-85BC-AFF8CE36908E}" dt="2021-10-16T19:00:04.426" v="943"/>
          <ac:spMkLst>
            <pc:docMk/>
            <pc:sldMk cId="4190675231" sldId="260"/>
            <ac:spMk id="2" creationId="{E5FE0FB0-0935-4ACA-B49B-6C30F8BA24A2}"/>
          </ac:spMkLst>
        </pc:spChg>
        <pc:spChg chg="del">
          <ac:chgData name="Glisson, Timothy" userId="S::tglisson5482@floridapoly.edu::0293f11e-4ab7-4080-a49e-83a2f7af99e6" providerId="AD" clId="Web-{3CB6E6EA-886D-4105-85BC-AFF8CE36908E}" dt="2021-10-16T18:35:01.633" v="0"/>
          <ac:spMkLst>
            <pc:docMk/>
            <pc:sldMk cId="4190675231" sldId="260"/>
            <ac:spMk id="3" creationId="{F2E4ED31-2C2F-4729-AC5D-D43E413DD3A3}"/>
          </ac:spMkLst>
        </pc:spChg>
        <pc:spChg chg="add mod ord">
          <ac:chgData name="Glisson, Timothy" userId="S::tglisson5482@floridapoly.edu::0293f11e-4ab7-4080-a49e-83a2f7af99e6" providerId="AD" clId="Web-{3CB6E6EA-886D-4105-85BC-AFF8CE36908E}" dt="2021-10-16T19:08:20.470" v="1230" actId="20577"/>
          <ac:spMkLst>
            <pc:docMk/>
            <pc:sldMk cId="4190675231" sldId="260"/>
            <ac:spMk id="6" creationId="{D99584C1-C66F-4605-958B-EAF2B1EEB861}"/>
          </ac:spMkLst>
        </pc:spChg>
        <pc:spChg chg="add del">
          <ac:chgData name="Glisson, Timothy" userId="S::tglisson5482@floridapoly.edu::0293f11e-4ab7-4080-a49e-83a2f7af99e6" providerId="AD" clId="Web-{3CB6E6EA-886D-4105-85BC-AFF8CE36908E}" dt="2021-10-16T19:00:02.066" v="938"/>
          <ac:spMkLst>
            <pc:docMk/>
            <pc:sldMk cId="4190675231" sldId="260"/>
            <ac:spMk id="9" creationId="{E53F4E5A-C9EE-4859-B46B-F018F7D73A03}"/>
          </ac:spMkLst>
        </pc:spChg>
        <pc:spChg chg="add del">
          <ac:chgData name="Glisson, Timothy" userId="S::tglisson5482@floridapoly.edu::0293f11e-4ab7-4080-a49e-83a2f7af99e6" providerId="AD" clId="Web-{3CB6E6EA-886D-4105-85BC-AFF8CE36908E}" dt="2021-10-16T19:00:03.316" v="940"/>
          <ac:spMkLst>
            <pc:docMk/>
            <pc:sldMk cId="4190675231" sldId="260"/>
            <ac:spMk id="10" creationId="{60C2BF78-EE5B-49C7-ADD9-58CDBD13E3AA}"/>
          </ac:spMkLst>
        </pc:spChg>
        <pc:spChg chg="add">
          <ac:chgData name="Glisson, Timothy" userId="S::tglisson5482@floridapoly.edu::0293f11e-4ab7-4080-a49e-83a2f7af99e6" providerId="AD" clId="Web-{3CB6E6EA-886D-4105-85BC-AFF8CE36908E}" dt="2021-10-16T19:00:04.426" v="943"/>
          <ac:spMkLst>
            <pc:docMk/>
            <pc:sldMk cId="4190675231" sldId="260"/>
            <ac:spMk id="11" creationId="{989683EB-D202-4B4D-B1BD-8BA6965FBEF5}"/>
          </ac:spMkLst>
        </pc:spChg>
        <pc:spChg chg="add del">
          <ac:chgData name="Glisson, Timothy" userId="S::tglisson5482@floridapoly.edu::0293f11e-4ab7-4080-a49e-83a2f7af99e6" providerId="AD" clId="Web-{3CB6E6EA-886D-4105-85BC-AFF8CE36908E}" dt="2021-10-16T18:59:59.457" v="936"/>
          <ac:spMkLst>
            <pc:docMk/>
            <pc:sldMk cId="4190675231" sldId="260"/>
            <ac:spMk id="12" creationId="{B4147794-66B7-4CDE-BC75-BBDC48B2FCEB}"/>
          </ac:spMkLst>
        </pc:spChg>
        <pc:picChg chg="add del mod ord">
          <ac:chgData name="Glisson, Timothy" userId="S::tglisson5482@floridapoly.edu::0293f11e-4ab7-4080-a49e-83a2f7af99e6" providerId="AD" clId="Web-{3CB6E6EA-886D-4105-85BC-AFF8CE36908E}" dt="2021-10-16T18:35:49.040" v="6"/>
          <ac:picMkLst>
            <pc:docMk/>
            <pc:sldMk cId="4190675231" sldId="260"/>
            <ac:picMk id="4" creationId="{8C9BA649-FF41-40FE-9464-942A7AABA9C8}"/>
          </ac:picMkLst>
        </pc:picChg>
        <pc:picChg chg="add mod ord">
          <ac:chgData name="Glisson, Timothy" userId="S::tglisson5482@floridapoly.edu::0293f11e-4ab7-4080-a49e-83a2f7af99e6" providerId="AD" clId="Web-{3CB6E6EA-886D-4105-85BC-AFF8CE36908E}" dt="2021-10-16T19:00:04.426" v="943"/>
          <ac:picMkLst>
            <pc:docMk/>
            <pc:sldMk cId="4190675231" sldId="260"/>
            <ac:picMk id="7" creationId="{E45A792C-8694-45FC-954B-EB0486174E55}"/>
          </ac:picMkLst>
        </pc:picChg>
        <pc:cxnChg chg="add del">
          <ac:chgData name="Glisson, Timothy" userId="S::tglisson5482@floridapoly.edu::0293f11e-4ab7-4080-a49e-83a2f7af99e6" providerId="AD" clId="Web-{3CB6E6EA-886D-4105-85BC-AFF8CE36908E}" dt="2021-10-16T19:00:02.066" v="938"/>
          <ac:cxnSpMkLst>
            <pc:docMk/>
            <pc:sldMk cId="4190675231" sldId="260"/>
            <ac:cxnSpMk id="14" creationId="{041A955B-D579-48FD-A51C-51B0C0B69F9A}"/>
          </ac:cxnSpMkLst>
        </pc:cxnChg>
      </pc:sldChg>
      <pc:sldChg chg="addSp delSp modSp new mod setBg addAnim setClrOvrMap">
        <pc:chgData name="Glisson, Timothy" userId="S::tglisson5482@floridapoly.edu::0293f11e-4ab7-4080-a49e-83a2f7af99e6" providerId="AD" clId="Web-{3CB6E6EA-886D-4105-85BC-AFF8CE36908E}" dt="2021-10-16T19:06:15.670" v="1099" actId="1076"/>
        <pc:sldMkLst>
          <pc:docMk/>
          <pc:sldMk cId="4050486768" sldId="261"/>
        </pc:sldMkLst>
        <pc:spChg chg="mod ord">
          <ac:chgData name="Glisson, Timothy" userId="S::tglisson5482@floridapoly.edu::0293f11e-4ab7-4080-a49e-83a2f7af99e6" providerId="AD" clId="Web-{3CB6E6EA-886D-4105-85BC-AFF8CE36908E}" dt="2021-10-16T19:06:15.670" v="1099" actId="1076"/>
          <ac:spMkLst>
            <pc:docMk/>
            <pc:sldMk cId="4050486768" sldId="261"/>
            <ac:spMk id="2" creationId="{022F3ADA-357E-4894-A128-11FAB829A6EA}"/>
          </ac:spMkLst>
        </pc:spChg>
        <pc:spChg chg="del">
          <ac:chgData name="Glisson, Timothy" userId="S::tglisson5482@floridapoly.edu::0293f11e-4ab7-4080-a49e-83a2f7af99e6" providerId="AD" clId="Web-{3CB6E6EA-886D-4105-85BC-AFF8CE36908E}" dt="2021-10-16T19:00:26.739" v="956"/>
          <ac:spMkLst>
            <pc:docMk/>
            <pc:sldMk cId="4050486768" sldId="261"/>
            <ac:spMk id="3" creationId="{5EB7E485-85D7-4D7A-9BA9-D66BDF624C1B}"/>
          </ac:spMkLst>
        </pc:spChg>
        <pc:spChg chg="add del">
          <ac:chgData name="Glisson, Timothy" userId="S::tglisson5482@floridapoly.edu::0293f11e-4ab7-4080-a49e-83a2f7af99e6" providerId="AD" clId="Web-{3CB6E6EA-886D-4105-85BC-AFF8CE36908E}" dt="2021-10-16T19:06:00.060" v="1094"/>
          <ac:spMkLst>
            <pc:docMk/>
            <pc:sldMk cId="4050486768" sldId="261"/>
            <ac:spMk id="9" creationId="{F1ACBE00-0221-433D-8EA5-D9D7B45F35BE}"/>
          </ac:spMkLst>
        </pc:spChg>
        <pc:spChg chg="add del">
          <ac:chgData name="Glisson, Timothy" userId="S::tglisson5482@floridapoly.edu::0293f11e-4ab7-4080-a49e-83a2f7af99e6" providerId="AD" clId="Web-{3CB6E6EA-886D-4105-85BC-AFF8CE36908E}" dt="2021-10-16T19:06:00.060" v="1094"/>
          <ac:spMkLst>
            <pc:docMk/>
            <pc:sldMk cId="4050486768" sldId="261"/>
            <ac:spMk id="11" creationId="{CC616EB3-9310-4169-BA8E-67FFFB760BA1}"/>
          </ac:spMkLst>
        </pc:spChg>
        <pc:spChg chg="add del">
          <ac:chgData name="Glisson, Timothy" userId="S::tglisson5482@floridapoly.edu::0293f11e-4ab7-4080-a49e-83a2f7af99e6" providerId="AD" clId="Web-{3CB6E6EA-886D-4105-85BC-AFF8CE36908E}" dt="2021-10-16T19:06:00.060" v="1094"/>
          <ac:spMkLst>
            <pc:docMk/>
            <pc:sldMk cId="4050486768" sldId="261"/>
            <ac:spMk id="13" creationId="{BCA813C4-DA78-42A6-8328-4AEF7653652C}"/>
          </ac:spMkLst>
        </pc:spChg>
        <pc:spChg chg="add">
          <ac:chgData name="Glisson, Timothy" userId="S::tglisson5482@floridapoly.edu::0293f11e-4ab7-4080-a49e-83a2f7af99e6" providerId="AD" clId="Web-{3CB6E6EA-886D-4105-85BC-AFF8CE36908E}" dt="2021-10-16T19:06:00.060" v="1094"/>
          <ac:spMkLst>
            <pc:docMk/>
            <pc:sldMk cId="4050486768" sldId="261"/>
            <ac:spMk id="18" creationId="{F1ACBE00-0221-433D-8EA5-D9D7B45F35BE}"/>
          </ac:spMkLst>
        </pc:spChg>
        <pc:spChg chg="add">
          <ac:chgData name="Glisson, Timothy" userId="S::tglisson5482@floridapoly.edu::0293f11e-4ab7-4080-a49e-83a2f7af99e6" providerId="AD" clId="Web-{3CB6E6EA-886D-4105-85BC-AFF8CE36908E}" dt="2021-10-16T19:06:00.060" v="1094"/>
          <ac:spMkLst>
            <pc:docMk/>
            <pc:sldMk cId="4050486768" sldId="261"/>
            <ac:spMk id="20" creationId="{EFB0C39A-F8CA-4A79-AFFC-E9780FB1991A}"/>
          </ac:spMkLst>
        </pc:spChg>
        <pc:picChg chg="add mod">
          <ac:chgData name="Glisson, Timothy" userId="S::tglisson5482@floridapoly.edu::0293f11e-4ab7-4080-a49e-83a2f7af99e6" providerId="AD" clId="Web-{3CB6E6EA-886D-4105-85BC-AFF8CE36908E}" dt="2021-10-16T19:06:10.998" v="1098" actId="1076"/>
          <ac:picMkLst>
            <pc:docMk/>
            <pc:sldMk cId="4050486768" sldId="261"/>
            <ac:picMk id="4" creationId="{93A178F5-C6B5-4FA8-840A-C599ADD56017}"/>
          </ac:picMkLst>
        </pc:picChg>
      </pc:sldChg>
    </pc:docChg>
  </pc:docChgLst>
  <pc:docChgLst>
    <pc:chgData name="Henry Thiel" userId="d06965c8-d3fc-4dd9-b9b5-ad8c4111e757" providerId="ADAL" clId="{D2336E07-9E24-4BC4-9FBD-B0320ECFBC2C}"/>
    <pc:docChg chg="custSel modSld">
      <pc:chgData name="Henry Thiel" userId="d06965c8-d3fc-4dd9-b9b5-ad8c4111e757" providerId="ADAL" clId="{D2336E07-9E24-4BC4-9FBD-B0320ECFBC2C}" dt="2022-03-20T18:47:14.936" v="227" actId="20577"/>
      <pc:docMkLst>
        <pc:docMk/>
      </pc:docMkLst>
      <pc:sldChg chg="modSp mod">
        <pc:chgData name="Henry Thiel" userId="d06965c8-d3fc-4dd9-b9b5-ad8c4111e757" providerId="ADAL" clId="{D2336E07-9E24-4BC4-9FBD-B0320ECFBC2C}" dt="2022-03-20T18:47:14.936" v="227" actId="20577"/>
        <pc:sldMkLst>
          <pc:docMk/>
          <pc:sldMk cId="896518059" sldId="276"/>
        </pc:sldMkLst>
        <pc:spChg chg="mod">
          <ac:chgData name="Henry Thiel" userId="d06965c8-d3fc-4dd9-b9b5-ad8c4111e757" providerId="ADAL" clId="{D2336E07-9E24-4BC4-9FBD-B0320ECFBC2C}" dt="2022-03-20T18:47:14.936" v="227" actId="20577"/>
          <ac:spMkLst>
            <pc:docMk/>
            <pc:sldMk cId="896518059" sldId="276"/>
            <ac:spMk id="3" creationId="{400A2783-A9A4-44D0-8AD7-D72F94995EF7}"/>
          </ac:spMkLst>
        </pc:spChg>
      </pc:sldChg>
    </pc:docChg>
  </pc:docChgLst>
  <pc:docChgLst>
    <pc:chgData name="Thiel, Henry" userId="S::hthiel6474@floridapoly.edu::d06965c8-d3fc-4dd9-b9b5-ad8c4111e757" providerId="AD" clId="Web-{A1536F2B-A810-B50B-F773-0359D846A0FD}"/>
    <pc:docChg chg="addSld modSld sldOrd">
      <pc:chgData name="Thiel, Henry" userId="S::hthiel6474@floridapoly.edu::d06965c8-d3fc-4dd9-b9b5-ad8c4111e757" providerId="AD" clId="Web-{A1536F2B-A810-B50B-F773-0359D846A0FD}" dt="2022-03-17T21:22:17.348" v="302" actId="1076"/>
      <pc:docMkLst>
        <pc:docMk/>
      </pc:docMkLst>
      <pc:sldChg chg="addSp delSp modSp new mod ord setBg">
        <pc:chgData name="Thiel, Henry" userId="S::hthiel6474@floridapoly.edu::d06965c8-d3fc-4dd9-b9b5-ad8c4111e757" providerId="AD" clId="Web-{A1536F2B-A810-B50B-F773-0359D846A0FD}" dt="2022-03-17T21:22:17.348" v="302" actId="1076"/>
        <pc:sldMkLst>
          <pc:docMk/>
          <pc:sldMk cId="644692574" sldId="360"/>
        </pc:sldMkLst>
        <pc:spChg chg="add del mod">
          <ac:chgData name="Thiel, Henry" userId="S::hthiel6474@floridapoly.edu::d06965c8-d3fc-4dd9-b9b5-ad8c4111e757" providerId="AD" clId="Web-{A1536F2B-A810-B50B-F773-0359D846A0FD}" dt="2022-03-17T21:17:34.608" v="52" actId="20577"/>
          <ac:spMkLst>
            <pc:docMk/>
            <pc:sldMk cId="644692574" sldId="360"/>
            <ac:spMk id="2" creationId="{95D365F5-ACE7-4506-85FE-7FA558DFD9FB}"/>
          </ac:spMkLst>
        </pc:spChg>
        <pc:spChg chg="add del">
          <ac:chgData name="Thiel, Henry" userId="S::hthiel6474@floridapoly.edu::d06965c8-d3fc-4dd9-b9b5-ad8c4111e757" providerId="AD" clId="Web-{A1536F2B-A810-B50B-F773-0359D846A0FD}" dt="2022-03-17T21:14:46.105" v="14"/>
          <ac:spMkLst>
            <pc:docMk/>
            <pc:sldMk cId="644692574" sldId="360"/>
            <ac:spMk id="3" creationId="{EFA0495A-2444-43D8-8011-5C1DC066401C}"/>
          </ac:spMkLst>
        </pc:spChg>
        <pc:spChg chg="add del mod">
          <ac:chgData name="Thiel, Henry" userId="S::hthiel6474@floridapoly.edu::d06965c8-d3fc-4dd9-b9b5-ad8c4111e757" providerId="AD" clId="Web-{A1536F2B-A810-B50B-F773-0359D846A0FD}" dt="2022-03-17T21:14:33.354" v="8"/>
          <ac:spMkLst>
            <pc:docMk/>
            <pc:sldMk cId="644692574" sldId="360"/>
            <ac:spMk id="6" creationId="{46ADAF5B-D35F-48A0-BC92-47EDD1D1ABD2}"/>
          </ac:spMkLst>
        </pc:spChg>
        <pc:picChg chg="add del mod ord">
          <ac:chgData name="Thiel, Henry" userId="S::hthiel6474@floridapoly.edu::d06965c8-d3fc-4dd9-b9b5-ad8c4111e757" providerId="AD" clId="Web-{A1536F2B-A810-B50B-F773-0359D846A0FD}" dt="2022-03-17T21:14:41.933" v="12"/>
          <ac:picMkLst>
            <pc:docMk/>
            <pc:sldMk cId="644692574" sldId="360"/>
            <ac:picMk id="4" creationId="{F9F950C0-EA20-40ED-A529-6F2B1DA24511}"/>
          </ac:picMkLst>
        </pc:picChg>
        <pc:picChg chg="add mod ord">
          <ac:chgData name="Thiel, Henry" userId="S::hthiel6474@floridapoly.edu::d06965c8-d3fc-4dd9-b9b5-ad8c4111e757" providerId="AD" clId="Web-{A1536F2B-A810-B50B-F773-0359D846A0FD}" dt="2022-03-17T21:22:17.348" v="302" actId="1076"/>
          <ac:picMkLst>
            <pc:docMk/>
            <pc:sldMk cId="644692574" sldId="360"/>
            <ac:picMk id="7" creationId="{D903133C-74D5-4F1C-86B0-ED03154143F7}"/>
          </ac:picMkLst>
        </pc:picChg>
      </pc:sldChg>
      <pc:sldChg chg="addSp delSp modSp add mod replId setBg">
        <pc:chgData name="Thiel, Henry" userId="S::hthiel6474@floridapoly.edu::d06965c8-d3fc-4dd9-b9b5-ad8c4111e757" providerId="AD" clId="Web-{A1536F2B-A810-B50B-F773-0359D846A0FD}" dt="2022-03-17T21:22:11.879" v="300" actId="1076"/>
        <pc:sldMkLst>
          <pc:docMk/>
          <pc:sldMk cId="1698456005" sldId="361"/>
        </pc:sldMkLst>
        <pc:spChg chg="mod">
          <ac:chgData name="Thiel, Henry" userId="S::hthiel6474@floridapoly.edu::d06965c8-d3fc-4dd9-b9b5-ad8c4111e757" providerId="AD" clId="Web-{A1536F2B-A810-B50B-F773-0359D846A0FD}" dt="2022-03-17T21:17:59.077" v="54" actId="20577"/>
          <ac:spMkLst>
            <pc:docMk/>
            <pc:sldMk cId="1698456005" sldId="361"/>
            <ac:spMk id="2" creationId="{95D365F5-ACE7-4506-85FE-7FA558DFD9FB}"/>
          </ac:spMkLst>
        </pc:spChg>
        <pc:spChg chg="add del mod">
          <ac:chgData name="Thiel, Henry" userId="S::hthiel6474@floridapoly.edu::d06965c8-d3fc-4dd9-b9b5-ad8c4111e757" providerId="AD" clId="Web-{A1536F2B-A810-B50B-F773-0359D846A0FD}" dt="2022-03-17T21:15:46.403" v="40"/>
          <ac:spMkLst>
            <pc:docMk/>
            <pc:sldMk cId="1698456005" sldId="361"/>
            <ac:spMk id="5" creationId="{540A5D17-D8FE-49F3-B677-BAEDBE1AC597}"/>
          </ac:spMkLst>
        </pc:spChg>
        <pc:picChg chg="add del mod">
          <ac:chgData name="Thiel, Henry" userId="S::hthiel6474@floridapoly.edu::d06965c8-d3fc-4dd9-b9b5-ad8c4111e757" providerId="AD" clId="Web-{A1536F2B-A810-B50B-F773-0359D846A0FD}" dt="2022-03-17T21:15:43.575" v="38"/>
          <ac:picMkLst>
            <pc:docMk/>
            <pc:sldMk cId="1698456005" sldId="361"/>
            <ac:picMk id="3" creationId="{10A77546-5B03-4D54-970F-9E60D38D98F6}"/>
          </ac:picMkLst>
        </pc:picChg>
        <pc:picChg chg="add mod ord">
          <ac:chgData name="Thiel, Henry" userId="S::hthiel6474@floridapoly.edu::d06965c8-d3fc-4dd9-b9b5-ad8c4111e757" providerId="AD" clId="Web-{A1536F2B-A810-B50B-F773-0359D846A0FD}" dt="2022-03-17T21:22:11.879" v="300" actId="1076"/>
          <ac:picMkLst>
            <pc:docMk/>
            <pc:sldMk cId="1698456005" sldId="361"/>
            <ac:picMk id="6" creationId="{49B9C328-55F9-4228-941F-55A5A69A092B}"/>
          </ac:picMkLst>
        </pc:picChg>
        <pc:picChg chg="del">
          <ac:chgData name="Thiel, Henry" userId="S::hthiel6474@floridapoly.edu::d06965c8-d3fc-4dd9-b9b5-ad8c4111e757" providerId="AD" clId="Web-{A1536F2B-A810-B50B-F773-0359D846A0FD}" dt="2022-03-17T21:15:44.965" v="39"/>
          <ac:picMkLst>
            <pc:docMk/>
            <pc:sldMk cId="1698456005" sldId="361"/>
            <ac:picMk id="7" creationId="{D903133C-74D5-4F1C-86B0-ED03154143F7}"/>
          </ac:picMkLst>
        </pc:picChg>
      </pc:sldChg>
      <pc:sldChg chg="addSp delSp modSp add mod replId setBg">
        <pc:chgData name="Thiel, Henry" userId="S::hthiel6474@floridapoly.edu::d06965c8-d3fc-4dd9-b9b5-ad8c4111e757" providerId="AD" clId="Web-{A1536F2B-A810-B50B-F773-0359D846A0FD}" dt="2022-03-17T21:21:15.956" v="285" actId="20577"/>
        <pc:sldMkLst>
          <pc:docMk/>
          <pc:sldMk cId="1242899249" sldId="362"/>
        </pc:sldMkLst>
        <pc:spChg chg="mod">
          <ac:chgData name="Thiel, Henry" userId="S::hthiel6474@floridapoly.edu::d06965c8-d3fc-4dd9-b9b5-ad8c4111e757" providerId="AD" clId="Web-{A1536F2B-A810-B50B-F773-0359D846A0FD}" dt="2022-03-17T21:18:05.077" v="55" actId="20577"/>
          <ac:spMkLst>
            <pc:docMk/>
            <pc:sldMk cId="1242899249" sldId="362"/>
            <ac:spMk id="2" creationId="{95D365F5-ACE7-4506-85FE-7FA558DFD9FB}"/>
          </ac:spMkLst>
        </pc:spChg>
        <pc:spChg chg="add del mod">
          <ac:chgData name="Thiel, Henry" userId="S::hthiel6474@floridapoly.edu::d06965c8-d3fc-4dd9-b9b5-ad8c4111e757" providerId="AD" clId="Web-{A1536F2B-A810-B50B-F773-0359D846A0FD}" dt="2022-03-17T21:21:15.956" v="285" actId="20577"/>
          <ac:spMkLst>
            <pc:docMk/>
            <pc:sldMk cId="1242899249" sldId="362"/>
            <ac:spMk id="5" creationId="{4E98AD8F-377F-4973-8528-23B2CC28EF76}"/>
          </ac:spMkLst>
        </pc:spChg>
        <pc:picChg chg="add del mod">
          <ac:chgData name="Thiel, Henry" userId="S::hthiel6474@floridapoly.edu::d06965c8-d3fc-4dd9-b9b5-ad8c4111e757" providerId="AD" clId="Web-{A1536F2B-A810-B50B-F773-0359D846A0FD}" dt="2022-03-17T21:18:39.656" v="58"/>
          <ac:picMkLst>
            <pc:docMk/>
            <pc:sldMk cId="1242899249" sldId="362"/>
            <ac:picMk id="3" creationId="{6837D224-0CD8-417F-861E-4E73F89A9835}"/>
          </ac:picMkLst>
        </pc:picChg>
        <pc:picChg chg="del">
          <ac:chgData name="Thiel, Henry" userId="S::hthiel6474@floridapoly.edu::d06965c8-d3fc-4dd9-b9b5-ad8c4111e757" providerId="AD" clId="Web-{A1536F2B-A810-B50B-F773-0359D846A0FD}" dt="2022-03-17T21:18:40.969" v="59"/>
          <ac:picMkLst>
            <pc:docMk/>
            <pc:sldMk cId="1242899249" sldId="362"/>
            <ac:picMk id="6" creationId="{49B9C328-55F9-4228-941F-55A5A69A092B}"/>
          </ac:picMkLst>
        </pc:picChg>
        <pc:picChg chg="add del mod ord">
          <ac:chgData name="Thiel, Henry" userId="S::hthiel6474@floridapoly.edu::d06965c8-d3fc-4dd9-b9b5-ad8c4111e757" providerId="AD" clId="Web-{A1536F2B-A810-B50B-F773-0359D846A0FD}" dt="2022-03-17T21:19:13.297" v="65"/>
          <ac:picMkLst>
            <pc:docMk/>
            <pc:sldMk cId="1242899249" sldId="362"/>
            <ac:picMk id="7" creationId="{3DD9F6C5-3EC6-4EC1-AC77-8EACDDFE13BF}"/>
          </ac:picMkLst>
        </pc:picChg>
      </pc:sldChg>
      <pc:sldChg chg="addSp delSp modSp add ord replId">
        <pc:chgData name="Thiel, Henry" userId="S::hthiel6474@floridapoly.edu::d06965c8-d3fc-4dd9-b9b5-ad8c4111e757" providerId="AD" clId="Web-{A1536F2B-A810-B50B-F773-0359D846A0FD}" dt="2022-03-17T21:22:05.347" v="298" actId="20577"/>
        <pc:sldMkLst>
          <pc:docMk/>
          <pc:sldMk cId="1686940894" sldId="363"/>
        </pc:sldMkLst>
        <pc:spChg chg="mod">
          <ac:chgData name="Thiel, Henry" userId="S::hthiel6474@floridapoly.edu::d06965c8-d3fc-4dd9-b9b5-ad8c4111e757" providerId="AD" clId="Web-{A1536F2B-A810-B50B-F773-0359D846A0FD}" dt="2022-03-17T21:22:05.347" v="298" actId="20577"/>
          <ac:spMkLst>
            <pc:docMk/>
            <pc:sldMk cId="1686940894" sldId="363"/>
            <ac:spMk id="2" creationId="{95D365F5-ACE7-4506-85FE-7FA558DFD9FB}"/>
          </ac:spMkLst>
        </pc:spChg>
        <pc:spChg chg="add del mod">
          <ac:chgData name="Thiel, Henry" userId="S::hthiel6474@floridapoly.edu::d06965c8-d3fc-4dd9-b9b5-ad8c4111e757" providerId="AD" clId="Web-{A1536F2B-A810-B50B-F773-0359D846A0FD}" dt="2022-03-17T21:21:43.925" v="291"/>
          <ac:spMkLst>
            <pc:docMk/>
            <pc:sldMk cId="1686940894" sldId="363"/>
            <ac:spMk id="4" creationId="{014F702D-5BE3-4F57-B5C8-1887CD2961FE}"/>
          </ac:spMkLst>
        </pc:spChg>
        <pc:picChg chg="add del mod ord">
          <ac:chgData name="Thiel, Henry" userId="S::hthiel6474@floridapoly.edu::d06965c8-d3fc-4dd9-b9b5-ad8c4111e757" providerId="AD" clId="Web-{A1536F2B-A810-B50B-F773-0359D846A0FD}" dt="2022-03-17T21:21:36.863" v="290"/>
          <ac:picMkLst>
            <pc:docMk/>
            <pc:sldMk cId="1686940894" sldId="363"/>
            <ac:picMk id="5" creationId="{DFB8E040-AC57-474A-9CE7-02F39361B1A4}"/>
          </ac:picMkLst>
        </pc:picChg>
        <pc:picChg chg="del">
          <ac:chgData name="Thiel, Henry" userId="S::hthiel6474@floridapoly.edu::d06965c8-d3fc-4dd9-b9b5-ad8c4111e757" providerId="AD" clId="Web-{A1536F2B-A810-B50B-F773-0359D846A0FD}" dt="2022-03-17T21:21:32.519" v="288"/>
          <ac:picMkLst>
            <pc:docMk/>
            <pc:sldMk cId="1686940894" sldId="363"/>
            <ac:picMk id="6" creationId="{49B9C328-55F9-4228-941F-55A5A69A092B}"/>
          </ac:picMkLst>
        </pc:picChg>
        <pc:picChg chg="add mod ord">
          <ac:chgData name="Thiel, Henry" userId="S::hthiel6474@floridapoly.edu::d06965c8-d3fc-4dd9-b9b5-ad8c4111e757" providerId="AD" clId="Web-{A1536F2B-A810-B50B-F773-0359D846A0FD}" dt="2022-03-17T21:21:58.676" v="297" actId="1076"/>
          <ac:picMkLst>
            <pc:docMk/>
            <pc:sldMk cId="1686940894" sldId="363"/>
            <ac:picMk id="7" creationId="{D19BC6BE-349A-4BC6-9836-99647391752B}"/>
          </ac:picMkLst>
        </pc:picChg>
      </pc:sldChg>
    </pc:docChg>
  </pc:docChgLst>
  <pc:docChgLst>
    <pc:chgData name="Benyehuda, Ben" userId="0a051e0a-2fd8-4061-b0c4-620f42006d9b" providerId="ADAL" clId="{7ADB2725-0EBC-45D3-930A-775EAF80ABDB}"/>
    <pc:docChg chg="addSld modSld">
      <pc:chgData name="Benyehuda, Ben" userId="0a051e0a-2fd8-4061-b0c4-620f42006d9b" providerId="ADAL" clId="{7ADB2725-0EBC-45D3-930A-775EAF80ABDB}" dt="2021-10-11T20:46:14.995" v="132" actId="680"/>
      <pc:docMkLst>
        <pc:docMk/>
      </pc:docMkLst>
      <pc:sldChg chg="modSp mod">
        <pc:chgData name="Benyehuda, Ben" userId="0a051e0a-2fd8-4061-b0c4-620f42006d9b" providerId="ADAL" clId="{7ADB2725-0EBC-45D3-930A-775EAF80ABDB}" dt="2021-10-11T20:45:22.948" v="60" actId="20577"/>
        <pc:sldMkLst>
          <pc:docMk/>
          <pc:sldMk cId="3541913032" sldId="256"/>
        </pc:sldMkLst>
        <pc:spChg chg="mod">
          <ac:chgData name="Benyehuda, Ben" userId="0a051e0a-2fd8-4061-b0c4-620f42006d9b" providerId="ADAL" clId="{7ADB2725-0EBC-45D3-930A-775EAF80ABDB}" dt="2021-10-11T20:44:03.645" v="8" actId="20577"/>
          <ac:spMkLst>
            <pc:docMk/>
            <pc:sldMk cId="3541913032" sldId="256"/>
            <ac:spMk id="2" creationId="{0F5A5FCA-8898-47B6-A103-74EB2A91AB1B}"/>
          </ac:spMkLst>
        </pc:spChg>
        <pc:spChg chg="mod">
          <ac:chgData name="Benyehuda, Ben" userId="0a051e0a-2fd8-4061-b0c4-620f42006d9b" providerId="ADAL" clId="{7ADB2725-0EBC-45D3-930A-775EAF80ABDB}" dt="2021-10-11T20:45:22.948" v="60" actId="20577"/>
          <ac:spMkLst>
            <pc:docMk/>
            <pc:sldMk cId="3541913032" sldId="256"/>
            <ac:spMk id="3" creationId="{BF979C84-DC6B-4FD1-BCD3-3D9503310B08}"/>
          </ac:spMkLst>
        </pc:spChg>
      </pc:sldChg>
      <pc:sldChg chg="modSp new mod">
        <pc:chgData name="Benyehuda, Ben" userId="0a051e0a-2fd8-4061-b0c4-620f42006d9b" providerId="ADAL" clId="{7ADB2725-0EBC-45D3-930A-775EAF80ABDB}" dt="2021-10-11T20:45:40.206" v="75" actId="20577"/>
        <pc:sldMkLst>
          <pc:docMk/>
          <pc:sldMk cId="1700878290" sldId="257"/>
        </pc:sldMkLst>
        <pc:spChg chg="mod">
          <ac:chgData name="Benyehuda, Ben" userId="0a051e0a-2fd8-4061-b0c4-620f42006d9b" providerId="ADAL" clId="{7ADB2725-0EBC-45D3-930A-775EAF80ABDB}" dt="2021-10-11T20:45:40.206" v="75" actId="20577"/>
          <ac:spMkLst>
            <pc:docMk/>
            <pc:sldMk cId="1700878290" sldId="257"/>
            <ac:spMk id="2" creationId="{F5A4831A-02C5-46C6-9FBE-C65518728672}"/>
          </ac:spMkLst>
        </pc:spChg>
      </pc:sldChg>
      <pc:sldChg chg="modSp new mod">
        <pc:chgData name="Benyehuda, Ben" userId="0a051e0a-2fd8-4061-b0c4-620f42006d9b" providerId="ADAL" clId="{7ADB2725-0EBC-45D3-930A-775EAF80ABDB}" dt="2021-10-11T20:45:50.643" v="102" actId="20577"/>
        <pc:sldMkLst>
          <pc:docMk/>
          <pc:sldMk cId="1042820065" sldId="258"/>
        </pc:sldMkLst>
        <pc:spChg chg="mod">
          <ac:chgData name="Benyehuda, Ben" userId="0a051e0a-2fd8-4061-b0c4-620f42006d9b" providerId="ADAL" clId="{7ADB2725-0EBC-45D3-930A-775EAF80ABDB}" dt="2021-10-11T20:45:50.643" v="102" actId="20577"/>
          <ac:spMkLst>
            <pc:docMk/>
            <pc:sldMk cId="1042820065" sldId="258"/>
            <ac:spMk id="2" creationId="{5A2AEF62-794E-4283-A8FB-1FD53D84FD66}"/>
          </ac:spMkLst>
        </pc:spChg>
      </pc:sldChg>
      <pc:sldChg chg="modSp new mod">
        <pc:chgData name="Benyehuda, Ben" userId="0a051e0a-2fd8-4061-b0c4-620f42006d9b" providerId="ADAL" clId="{7ADB2725-0EBC-45D3-930A-775EAF80ABDB}" dt="2021-10-11T20:46:12.437" v="131" actId="20577"/>
        <pc:sldMkLst>
          <pc:docMk/>
          <pc:sldMk cId="2155486780" sldId="259"/>
        </pc:sldMkLst>
        <pc:spChg chg="mod">
          <ac:chgData name="Benyehuda, Ben" userId="0a051e0a-2fd8-4061-b0c4-620f42006d9b" providerId="ADAL" clId="{7ADB2725-0EBC-45D3-930A-775EAF80ABDB}" dt="2021-10-11T20:46:12.437" v="131" actId="20577"/>
          <ac:spMkLst>
            <pc:docMk/>
            <pc:sldMk cId="2155486780" sldId="259"/>
            <ac:spMk id="2" creationId="{9B72E2A5-FBDD-48FD-8E6A-EDB995F2C9FD}"/>
          </ac:spMkLst>
        </pc:spChg>
      </pc:sldChg>
      <pc:sldChg chg="new">
        <pc:chgData name="Benyehuda, Ben" userId="0a051e0a-2fd8-4061-b0c4-620f42006d9b" providerId="ADAL" clId="{7ADB2725-0EBC-45D3-930A-775EAF80ABDB}" dt="2021-10-11T20:46:14.995" v="132" actId="680"/>
        <pc:sldMkLst>
          <pc:docMk/>
          <pc:sldMk cId="4190675231" sldId="260"/>
        </pc:sldMkLst>
      </pc:sldChg>
    </pc:docChg>
  </pc:docChgLst>
  <pc:docChgLst>
    <pc:chgData name="Benyehuda, Ben" userId="0a051e0a-2fd8-4061-b0c4-620f42006d9b" providerId="ADAL" clId="{658400CA-3E04-40B1-9FB9-854C19C7128C}"/>
    <pc:docChg chg="modSld sldOrd">
      <pc:chgData name="Benyehuda, Ben" userId="0a051e0a-2fd8-4061-b0c4-620f42006d9b" providerId="ADAL" clId="{658400CA-3E04-40B1-9FB9-854C19C7128C}" dt="2022-02-22T15:56:16.890" v="128" actId="1076"/>
      <pc:docMkLst>
        <pc:docMk/>
      </pc:docMkLst>
      <pc:sldChg chg="modSp mod">
        <pc:chgData name="Benyehuda, Ben" userId="0a051e0a-2fd8-4061-b0c4-620f42006d9b" providerId="ADAL" clId="{658400CA-3E04-40B1-9FB9-854C19C7128C}" dt="2022-02-22T15:52:35.292" v="28" actId="20577"/>
        <pc:sldMkLst>
          <pc:docMk/>
          <pc:sldMk cId="3842373380" sldId="263"/>
        </pc:sldMkLst>
        <pc:spChg chg="mod">
          <ac:chgData name="Benyehuda, Ben" userId="0a051e0a-2fd8-4061-b0c4-620f42006d9b" providerId="ADAL" clId="{658400CA-3E04-40B1-9FB9-854C19C7128C}" dt="2022-02-22T15:52:35.292" v="28" actId="20577"/>
          <ac:spMkLst>
            <pc:docMk/>
            <pc:sldMk cId="3842373380" sldId="263"/>
            <ac:spMk id="2" creationId="{A6097A51-3497-4824-A773-F4BB04060DE0}"/>
          </ac:spMkLst>
        </pc:spChg>
        <pc:picChg chg="mod">
          <ac:chgData name="Benyehuda, Ben" userId="0a051e0a-2fd8-4061-b0c4-620f42006d9b" providerId="ADAL" clId="{658400CA-3E04-40B1-9FB9-854C19C7128C}" dt="2022-02-22T15:51:39.964" v="0" actId="14826"/>
          <ac:picMkLst>
            <pc:docMk/>
            <pc:sldMk cId="3842373380" sldId="263"/>
            <ac:picMk id="5" creationId="{86BAA260-1EAF-465B-B2F5-6CBB607432AF}"/>
          </ac:picMkLst>
        </pc:picChg>
      </pc:sldChg>
      <pc:sldChg chg="modSp mod">
        <pc:chgData name="Benyehuda, Ben" userId="0a051e0a-2fd8-4061-b0c4-620f42006d9b" providerId="ADAL" clId="{658400CA-3E04-40B1-9FB9-854C19C7128C}" dt="2022-02-22T15:53:41.491" v="65" actId="20577"/>
        <pc:sldMkLst>
          <pc:docMk/>
          <pc:sldMk cId="446789460" sldId="265"/>
        </pc:sldMkLst>
        <pc:spChg chg="mod">
          <ac:chgData name="Benyehuda, Ben" userId="0a051e0a-2fd8-4061-b0c4-620f42006d9b" providerId="ADAL" clId="{658400CA-3E04-40B1-9FB9-854C19C7128C}" dt="2022-02-22T15:53:41.491" v="65" actId="20577"/>
          <ac:spMkLst>
            <pc:docMk/>
            <pc:sldMk cId="446789460" sldId="265"/>
            <ac:spMk id="2" creationId="{A6097A51-3497-4824-A773-F4BB04060DE0}"/>
          </ac:spMkLst>
        </pc:spChg>
        <pc:picChg chg="mod">
          <ac:chgData name="Benyehuda, Ben" userId="0a051e0a-2fd8-4061-b0c4-620f42006d9b" providerId="ADAL" clId="{658400CA-3E04-40B1-9FB9-854C19C7128C}" dt="2022-02-22T15:53:06.291" v="32" actId="14100"/>
          <ac:picMkLst>
            <pc:docMk/>
            <pc:sldMk cId="446789460" sldId="265"/>
            <ac:picMk id="7" creationId="{9AB73DFB-F6A6-411C-8227-597705AD5F64}"/>
          </ac:picMkLst>
        </pc:picChg>
      </pc:sldChg>
      <pc:sldChg chg="modSp mod ord">
        <pc:chgData name="Benyehuda, Ben" userId="0a051e0a-2fd8-4061-b0c4-620f42006d9b" providerId="ADAL" clId="{658400CA-3E04-40B1-9FB9-854C19C7128C}" dt="2022-02-22T15:56:16.890" v="128" actId="1076"/>
        <pc:sldMkLst>
          <pc:docMk/>
          <pc:sldMk cId="3297309153" sldId="267"/>
        </pc:sldMkLst>
        <pc:spChg chg="mod">
          <ac:chgData name="Benyehuda, Ben" userId="0a051e0a-2fd8-4061-b0c4-620f42006d9b" providerId="ADAL" clId="{658400CA-3E04-40B1-9FB9-854C19C7128C}" dt="2022-02-22T15:56:16.890" v="128" actId="1076"/>
          <ac:spMkLst>
            <pc:docMk/>
            <pc:sldMk cId="3297309153" sldId="267"/>
            <ac:spMk id="2" creationId="{A6097A51-3497-4824-A773-F4BB04060DE0}"/>
          </ac:spMkLst>
        </pc:spChg>
        <pc:picChg chg="mod">
          <ac:chgData name="Benyehuda, Ben" userId="0a051e0a-2fd8-4061-b0c4-620f42006d9b" providerId="ADAL" clId="{658400CA-3E04-40B1-9FB9-854C19C7128C}" dt="2022-02-22T15:54:06.323" v="68" actId="14100"/>
          <ac:picMkLst>
            <pc:docMk/>
            <pc:sldMk cId="3297309153" sldId="267"/>
            <ac:picMk id="9" creationId="{C4EF4ADF-C252-4230-B30E-C83D3E86E3F0}"/>
          </ac:picMkLst>
        </pc:picChg>
      </pc:sldChg>
    </pc:docChg>
  </pc:docChgLst>
  <pc:docChgLst>
    <pc:chgData name="Benyehuda, Ben" userId="0a051e0a-2fd8-4061-b0c4-620f42006d9b" providerId="ADAL" clId="{C44113EC-8E42-4144-8132-B7ED969F0C5E}"/>
    <pc:docChg chg="undo custSel modSld">
      <pc:chgData name="Benyehuda, Ben" userId="0a051e0a-2fd8-4061-b0c4-620f42006d9b" providerId="ADAL" clId="{C44113EC-8E42-4144-8132-B7ED969F0C5E}" dt="2022-02-22T16:26:46.221" v="217" actId="20577"/>
      <pc:docMkLst>
        <pc:docMk/>
      </pc:docMkLst>
      <pc:sldChg chg="modSp mod">
        <pc:chgData name="Benyehuda, Ben" userId="0a051e0a-2fd8-4061-b0c4-620f42006d9b" providerId="ADAL" clId="{C44113EC-8E42-4144-8132-B7ED969F0C5E}" dt="2022-02-22T16:26:46.221" v="217" actId="20577"/>
        <pc:sldMkLst>
          <pc:docMk/>
          <pc:sldMk cId="104754387" sldId="262"/>
        </pc:sldMkLst>
        <pc:spChg chg="mod">
          <ac:chgData name="Benyehuda, Ben" userId="0a051e0a-2fd8-4061-b0c4-620f42006d9b" providerId="ADAL" clId="{C44113EC-8E42-4144-8132-B7ED969F0C5E}" dt="2022-02-22T16:26:46.221" v="217" actId="20577"/>
          <ac:spMkLst>
            <pc:docMk/>
            <pc:sldMk cId="104754387" sldId="262"/>
            <ac:spMk id="6" creationId="{D99584C1-C66F-4605-958B-EAF2B1EEB861}"/>
          </ac:spMkLst>
        </pc:spChg>
      </pc:sldChg>
      <pc:sldChg chg="modSp">
        <pc:chgData name="Benyehuda, Ben" userId="0a051e0a-2fd8-4061-b0c4-620f42006d9b" providerId="ADAL" clId="{C44113EC-8E42-4144-8132-B7ED969F0C5E}" dt="2022-02-22T16:11:42.209" v="0" actId="14826"/>
        <pc:sldMkLst>
          <pc:docMk/>
          <pc:sldMk cId="3842373380" sldId="263"/>
        </pc:sldMkLst>
        <pc:picChg chg="mod">
          <ac:chgData name="Benyehuda, Ben" userId="0a051e0a-2fd8-4061-b0c4-620f42006d9b" providerId="ADAL" clId="{C44113EC-8E42-4144-8132-B7ED969F0C5E}" dt="2022-02-22T16:11:42.209" v="0" actId="14826"/>
          <ac:picMkLst>
            <pc:docMk/>
            <pc:sldMk cId="3842373380" sldId="263"/>
            <ac:picMk id="5" creationId="{86BAA260-1EAF-465B-B2F5-6CBB607432AF}"/>
          </ac:picMkLst>
        </pc:picChg>
      </pc:sldChg>
      <pc:sldChg chg="modSp mod">
        <pc:chgData name="Benyehuda, Ben" userId="0a051e0a-2fd8-4061-b0c4-620f42006d9b" providerId="ADAL" clId="{C44113EC-8E42-4144-8132-B7ED969F0C5E}" dt="2022-02-22T16:13:12.515" v="4" actId="14100"/>
        <pc:sldMkLst>
          <pc:docMk/>
          <pc:sldMk cId="446789460" sldId="265"/>
        </pc:sldMkLst>
        <pc:picChg chg="mod">
          <ac:chgData name="Benyehuda, Ben" userId="0a051e0a-2fd8-4061-b0c4-620f42006d9b" providerId="ADAL" clId="{C44113EC-8E42-4144-8132-B7ED969F0C5E}" dt="2022-02-22T16:13:12.515" v="4" actId="14100"/>
          <ac:picMkLst>
            <pc:docMk/>
            <pc:sldMk cId="446789460" sldId="265"/>
            <ac:picMk id="7" creationId="{9AB73DFB-F6A6-411C-8227-597705AD5F64}"/>
          </ac:picMkLst>
        </pc:picChg>
      </pc:sldChg>
      <pc:sldChg chg="modSp mod">
        <pc:chgData name="Benyehuda, Ben" userId="0a051e0a-2fd8-4061-b0c4-620f42006d9b" providerId="ADAL" clId="{C44113EC-8E42-4144-8132-B7ED969F0C5E}" dt="2022-02-22T16:19:57.135" v="22" actId="20577"/>
        <pc:sldMkLst>
          <pc:docMk/>
          <pc:sldMk cId="3297309153" sldId="267"/>
        </pc:sldMkLst>
        <pc:spChg chg="mod">
          <ac:chgData name="Benyehuda, Ben" userId="0a051e0a-2fd8-4061-b0c4-620f42006d9b" providerId="ADAL" clId="{C44113EC-8E42-4144-8132-B7ED969F0C5E}" dt="2022-02-22T16:19:57.135" v="22" actId="20577"/>
          <ac:spMkLst>
            <pc:docMk/>
            <pc:sldMk cId="3297309153" sldId="267"/>
            <ac:spMk id="2" creationId="{A6097A51-3497-4824-A773-F4BB04060DE0}"/>
          </ac:spMkLst>
        </pc:spChg>
        <pc:picChg chg="mod">
          <ac:chgData name="Benyehuda, Ben" userId="0a051e0a-2fd8-4061-b0c4-620f42006d9b" providerId="ADAL" clId="{C44113EC-8E42-4144-8132-B7ED969F0C5E}" dt="2022-02-22T16:14:13.097" v="5" actId="14826"/>
          <ac:picMkLst>
            <pc:docMk/>
            <pc:sldMk cId="3297309153" sldId="267"/>
            <ac:picMk id="9" creationId="{C4EF4ADF-C252-4230-B30E-C83D3E86E3F0}"/>
          </ac:picMkLst>
        </pc:picChg>
      </pc:sldChg>
      <pc:sldChg chg="addSp delSp modSp mod setBg setClrOvrMap">
        <pc:chgData name="Benyehuda, Ben" userId="0a051e0a-2fd8-4061-b0c4-620f42006d9b" providerId="ADAL" clId="{C44113EC-8E42-4144-8132-B7ED969F0C5E}" dt="2022-02-22T16:17:23.781" v="20" actId="14100"/>
        <pc:sldMkLst>
          <pc:docMk/>
          <pc:sldMk cId="3934963446" sldId="272"/>
        </pc:sldMkLst>
        <pc:spChg chg="add del">
          <ac:chgData name="Benyehuda, Ben" userId="0a051e0a-2fd8-4061-b0c4-620f42006d9b" providerId="ADAL" clId="{C44113EC-8E42-4144-8132-B7ED969F0C5E}" dt="2022-02-22T16:16:57.666" v="16" actId="26606"/>
          <ac:spMkLst>
            <pc:docMk/>
            <pc:sldMk cId="3934963446" sldId="272"/>
            <ac:spMk id="36" creationId="{F89E7E8E-7F77-4626-8111-4BB6074704EC}"/>
          </ac:spMkLst>
        </pc:spChg>
        <pc:spChg chg="add del">
          <ac:chgData name="Benyehuda, Ben" userId="0a051e0a-2fd8-4061-b0c4-620f42006d9b" providerId="ADAL" clId="{C44113EC-8E42-4144-8132-B7ED969F0C5E}" dt="2022-02-22T16:16:57.666" v="16" actId="26606"/>
          <ac:spMkLst>
            <pc:docMk/>
            <pc:sldMk cId="3934963446" sldId="272"/>
            <ac:spMk id="37" creationId="{0E99ED6D-365F-4CAE-942F-ECA78F74BD7F}"/>
          </ac:spMkLst>
        </pc:spChg>
        <pc:spChg chg="add del">
          <ac:chgData name="Benyehuda, Ben" userId="0a051e0a-2fd8-4061-b0c4-620f42006d9b" providerId="ADAL" clId="{C44113EC-8E42-4144-8132-B7ED969F0C5E}" dt="2022-02-22T16:16:57.666" v="16" actId="26606"/>
          <ac:spMkLst>
            <pc:docMk/>
            <pc:sldMk cId="3934963446" sldId="272"/>
            <ac:spMk id="38" creationId="{0E9882B6-2E23-42C6-B992-F6154421DAE5}"/>
          </ac:spMkLst>
        </pc:spChg>
        <pc:spChg chg="add del">
          <ac:chgData name="Benyehuda, Ben" userId="0a051e0a-2fd8-4061-b0c4-620f42006d9b" providerId="ADAL" clId="{C44113EC-8E42-4144-8132-B7ED969F0C5E}" dt="2022-02-22T16:16:46.209" v="7" actId="26606"/>
          <ac:spMkLst>
            <pc:docMk/>
            <pc:sldMk cId="3934963446" sldId="272"/>
            <ac:spMk id="43" creationId="{0E99ED6D-365F-4CAE-942F-ECA78F74BD7F}"/>
          </ac:spMkLst>
        </pc:spChg>
        <pc:spChg chg="add del">
          <ac:chgData name="Benyehuda, Ben" userId="0a051e0a-2fd8-4061-b0c4-620f42006d9b" providerId="ADAL" clId="{C44113EC-8E42-4144-8132-B7ED969F0C5E}" dt="2022-02-22T16:16:46.209" v="7" actId="26606"/>
          <ac:spMkLst>
            <pc:docMk/>
            <pc:sldMk cId="3934963446" sldId="272"/>
            <ac:spMk id="45" creationId="{9B0F74F9-E373-4883-A533-C80C53DE6DE0}"/>
          </ac:spMkLst>
        </pc:spChg>
        <pc:spChg chg="add del">
          <ac:chgData name="Benyehuda, Ben" userId="0a051e0a-2fd8-4061-b0c4-620f42006d9b" providerId="ADAL" clId="{C44113EC-8E42-4144-8132-B7ED969F0C5E}" dt="2022-02-22T16:16:46.209" v="7" actId="26606"/>
          <ac:spMkLst>
            <pc:docMk/>
            <pc:sldMk cId="3934963446" sldId="272"/>
            <ac:spMk id="47" creationId="{4765FFFB-1163-4DA7-83B0-B8677ABBC6FF}"/>
          </ac:spMkLst>
        </pc:spChg>
        <pc:spChg chg="add del">
          <ac:chgData name="Benyehuda, Ben" userId="0a051e0a-2fd8-4061-b0c4-620f42006d9b" providerId="ADAL" clId="{C44113EC-8E42-4144-8132-B7ED969F0C5E}" dt="2022-02-22T16:16:46.209" v="7" actId="26606"/>
          <ac:spMkLst>
            <pc:docMk/>
            <pc:sldMk cId="3934963446" sldId="272"/>
            <ac:spMk id="49" creationId="{EC117A05-2F4F-4370-A926-6191A5C3DCD1}"/>
          </ac:spMkLst>
        </pc:spChg>
        <pc:spChg chg="add del">
          <ac:chgData name="Benyehuda, Ben" userId="0a051e0a-2fd8-4061-b0c4-620f42006d9b" providerId="ADAL" clId="{C44113EC-8E42-4144-8132-B7ED969F0C5E}" dt="2022-02-22T16:16:53.911" v="9" actId="26606"/>
          <ac:spMkLst>
            <pc:docMk/>
            <pc:sldMk cId="3934963446" sldId="272"/>
            <ac:spMk id="51" creationId="{21FFDA05-9640-4040-B33E-D46FD04434DB}"/>
          </ac:spMkLst>
        </pc:spChg>
        <pc:spChg chg="add del">
          <ac:chgData name="Benyehuda, Ben" userId="0a051e0a-2fd8-4061-b0c4-620f42006d9b" providerId="ADAL" clId="{C44113EC-8E42-4144-8132-B7ED969F0C5E}" dt="2022-02-22T16:16:54.608" v="11" actId="26606"/>
          <ac:spMkLst>
            <pc:docMk/>
            <pc:sldMk cId="3934963446" sldId="272"/>
            <ac:spMk id="53" creationId="{21FFDA05-9640-4040-B33E-D46FD04434DB}"/>
          </ac:spMkLst>
        </pc:spChg>
        <pc:spChg chg="add del">
          <ac:chgData name="Benyehuda, Ben" userId="0a051e0a-2fd8-4061-b0c4-620f42006d9b" providerId="ADAL" clId="{C44113EC-8E42-4144-8132-B7ED969F0C5E}" dt="2022-02-22T16:16:55.571" v="13" actId="26606"/>
          <ac:spMkLst>
            <pc:docMk/>
            <pc:sldMk cId="3934963446" sldId="272"/>
            <ac:spMk id="55" creationId="{0E99ED6D-365F-4CAE-942F-ECA78F74BD7F}"/>
          </ac:spMkLst>
        </pc:spChg>
        <pc:spChg chg="add del">
          <ac:chgData name="Benyehuda, Ben" userId="0a051e0a-2fd8-4061-b0c4-620f42006d9b" providerId="ADAL" clId="{C44113EC-8E42-4144-8132-B7ED969F0C5E}" dt="2022-02-22T16:16:55.571" v="13" actId="26606"/>
          <ac:spMkLst>
            <pc:docMk/>
            <pc:sldMk cId="3934963446" sldId="272"/>
            <ac:spMk id="56" creationId="{9235782D-E7F7-4402-B05E-EE96B8CF5C95}"/>
          </ac:spMkLst>
        </pc:spChg>
        <pc:spChg chg="add del">
          <ac:chgData name="Benyehuda, Ben" userId="0a051e0a-2fd8-4061-b0c4-620f42006d9b" providerId="ADAL" clId="{C44113EC-8E42-4144-8132-B7ED969F0C5E}" dt="2022-02-22T16:16:57.661" v="15" actId="26606"/>
          <ac:spMkLst>
            <pc:docMk/>
            <pc:sldMk cId="3934963446" sldId="272"/>
            <ac:spMk id="58" creationId="{0E99ED6D-365F-4CAE-942F-ECA78F74BD7F}"/>
          </ac:spMkLst>
        </pc:spChg>
        <pc:spChg chg="add del">
          <ac:chgData name="Benyehuda, Ben" userId="0a051e0a-2fd8-4061-b0c4-620f42006d9b" providerId="ADAL" clId="{C44113EC-8E42-4144-8132-B7ED969F0C5E}" dt="2022-02-22T16:16:57.661" v="15" actId="26606"/>
          <ac:spMkLst>
            <pc:docMk/>
            <pc:sldMk cId="3934963446" sldId="272"/>
            <ac:spMk id="59" creationId="{9235782D-E7F7-4402-B05E-EE96B8CF5C95}"/>
          </ac:spMkLst>
        </pc:spChg>
        <pc:spChg chg="add del">
          <ac:chgData name="Benyehuda, Ben" userId="0a051e0a-2fd8-4061-b0c4-620f42006d9b" providerId="ADAL" clId="{C44113EC-8E42-4144-8132-B7ED969F0C5E}" dt="2022-02-22T16:17:12.881" v="17" actId="26606"/>
          <ac:spMkLst>
            <pc:docMk/>
            <pc:sldMk cId="3934963446" sldId="272"/>
            <ac:spMk id="61" creationId="{0E99ED6D-365F-4CAE-942F-ECA78F74BD7F}"/>
          </ac:spMkLst>
        </pc:spChg>
        <pc:spChg chg="add">
          <ac:chgData name="Benyehuda, Ben" userId="0a051e0a-2fd8-4061-b0c4-620f42006d9b" providerId="ADAL" clId="{C44113EC-8E42-4144-8132-B7ED969F0C5E}" dt="2022-02-22T16:17:12.881" v="17" actId="26606"/>
          <ac:spMkLst>
            <pc:docMk/>
            <pc:sldMk cId="3934963446" sldId="272"/>
            <ac:spMk id="66" creationId="{0E99ED6D-365F-4CAE-942F-ECA78F74BD7F}"/>
          </ac:spMkLst>
        </pc:spChg>
        <pc:picChg chg="mod">
          <ac:chgData name="Benyehuda, Ben" userId="0a051e0a-2fd8-4061-b0c4-620f42006d9b" providerId="ADAL" clId="{C44113EC-8E42-4144-8132-B7ED969F0C5E}" dt="2022-02-22T16:17:23.781" v="20" actId="14100"/>
          <ac:picMkLst>
            <pc:docMk/>
            <pc:sldMk cId="3934963446" sldId="272"/>
            <ac:picMk id="7" creationId="{3538F5DB-F9F3-4656-B35A-EF44FA1A83DE}"/>
          </ac:picMkLst>
        </pc:picChg>
      </pc:sldChg>
    </pc:docChg>
  </pc:docChgLst>
  <pc:docChgLst>
    <pc:chgData name="Benyehuda, Ben" userId="0a051e0a-2fd8-4061-b0c4-620f42006d9b" providerId="ADAL" clId="{1384FD46-0817-4C1E-A9AF-FFEBA50443C9}"/>
    <pc:docChg chg="undo custSel addSld delSld modSld">
      <pc:chgData name="Benyehuda, Ben" userId="0a051e0a-2fd8-4061-b0c4-620f42006d9b" providerId="ADAL" clId="{1384FD46-0817-4C1E-A9AF-FFEBA50443C9}" dt="2021-10-20T19:37:13.233" v="967" actId="33524"/>
      <pc:docMkLst>
        <pc:docMk/>
      </pc:docMkLst>
      <pc:sldChg chg="modSp mod">
        <pc:chgData name="Benyehuda, Ben" userId="0a051e0a-2fd8-4061-b0c4-620f42006d9b" providerId="ADAL" clId="{1384FD46-0817-4C1E-A9AF-FFEBA50443C9}" dt="2021-10-20T19:37:13.233" v="967" actId="33524"/>
        <pc:sldMkLst>
          <pc:docMk/>
          <pc:sldMk cId="1042820065" sldId="258"/>
        </pc:sldMkLst>
        <pc:spChg chg="mod">
          <ac:chgData name="Benyehuda, Ben" userId="0a051e0a-2fd8-4061-b0c4-620f42006d9b" providerId="ADAL" clId="{1384FD46-0817-4C1E-A9AF-FFEBA50443C9}" dt="2021-10-20T19:37:13.233" v="967" actId="33524"/>
          <ac:spMkLst>
            <pc:docMk/>
            <pc:sldMk cId="1042820065" sldId="258"/>
            <ac:spMk id="3" creationId="{5D2602E4-D04C-4E8F-A7FB-4E54D1EB34F7}"/>
          </ac:spMkLst>
        </pc:spChg>
      </pc:sldChg>
      <pc:sldChg chg="modSp mod">
        <pc:chgData name="Benyehuda, Ben" userId="0a051e0a-2fd8-4061-b0c4-620f42006d9b" providerId="ADAL" clId="{1384FD46-0817-4C1E-A9AF-FFEBA50443C9}" dt="2021-10-18T19:46:13.162" v="676" actId="20577"/>
        <pc:sldMkLst>
          <pc:docMk/>
          <pc:sldMk cId="2155486780" sldId="259"/>
        </pc:sldMkLst>
        <pc:spChg chg="mod">
          <ac:chgData name="Benyehuda, Ben" userId="0a051e0a-2fd8-4061-b0c4-620f42006d9b" providerId="ADAL" clId="{1384FD46-0817-4C1E-A9AF-FFEBA50443C9}" dt="2021-10-18T19:46:13.162" v="676" actId="20577"/>
          <ac:spMkLst>
            <pc:docMk/>
            <pc:sldMk cId="2155486780" sldId="259"/>
            <ac:spMk id="3" creationId="{B30088C1-B3F9-4D70-904E-97F0976EEFF0}"/>
          </ac:spMkLst>
        </pc:spChg>
      </pc:sldChg>
      <pc:sldChg chg="modSp new mod">
        <pc:chgData name="Benyehuda, Ben" userId="0a051e0a-2fd8-4061-b0c4-620f42006d9b" providerId="ADAL" clId="{1384FD46-0817-4C1E-A9AF-FFEBA50443C9}" dt="2021-10-18T19:43:11.521" v="659" actId="20577"/>
        <pc:sldMkLst>
          <pc:docMk/>
          <pc:sldMk cId="3842373380" sldId="263"/>
        </pc:sldMkLst>
        <pc:spChg chg="mod">
          <ac:chgData name="Benyehuda, Ben" userId="0a051e0a-2fd8-4061-b0c4-620f42006d9b" providerId="ADAL" clId="{1384FD46-0817-4C1E-A9AF-FFEBA50443C9}" dt="2021-10-18T19:13:11.275" v="26" actId="20577"/>
          <ac:spMkLst>
            <pc:docMk/>
            <pc:sldMk cId="3842373380" sldId="263"/>
            <ac:spMk id="2" creationId="{A6097A51-3497-4824-A773-F4BB04060DE0}"/>
          </ac:spMkLst>
        </pc:spChg>
        <pc:spChg chg="mod">
          <ac:chgData name="Benyehuda, Ben" userId="0a051e0a-2fd8-4061-b0c4-620f42006d9b" providerId="ADAL" clId="{1384FD46-0817-4C1E-A9AF-FFEBA50443C9}" dt="2021-10-18T19:43:11.521" v="659" actId="20577"/>
          <ac:spMkLst>
            <pc:docMk/>
            <pc:sldMk cId="3842373380" sldId="263"/>
            <ac:spMk id="3" creationId="{1902BA22-A4C0-4B90-A031-65D64DA5FC23}"/>
          </ac:spMkLst>
        </pc:spChg>
      </pc:sldChg>
      <pc:sldChg chg="addSp delSp modSp new mod setBg">
        <pc:chgData name="Benyehuda, Ben" userId="0a051e0a-2fd8-4061-b0c4-620f42006d9b" providerId="ADAL" clId="{1384FD46-0817-4C1E-A9AF-FFEBA50443C9}" dt="2021-10-18T19:39:31.530" v="495" actId="122"/>
        <pc:sldMkLst>
          <pc:docMk/>
          <pc:sldMk cId="1341499361" sldId="264"/>
        </pc:sldMkLst>
        <pc:spChg chg="del">
          <ac:chgData name="Benyehuda, Ben" userId="0a051e0a-2fd8-4061-b0c4-620f42006d9b" providerId="ADAL" clId="{1384FD46-0817-4C1E-A9AF-FFEBA50443C9}" dt="2021-10-18T19:35:46.782" v="459" actId="478"/>
          <ac:spMkLst>
            <pc:docMk/>
            <pc:sldMk cId="1341499361" sldId="264"/>
            <ac:spMk id="2" creationId="{E86F3ED3-B235-47C2-A347-0A6370D56D1F}"/>
          </ac:spMkLst>
        </pc:spChg>
        <pc:spChg chg="del">
          <ac:chgData name="Benyehuda, Ben" userId="0a051e0a-2fd8-4061-b0c4-620f42006d9b" providerId="ADAL" clId="{1384FD46-0817-4C1E-A9AF-FFEBA50443C9}" dt="2021-10-18T19:35:44.216" v="458" actId="478"/>
          <ac:spMkLst>
            <pc:docMk/>
            <pc:sldMk cId="1341499361" sldId="264"/>
            <ac:spMk id="3" creationId="{DA177D39-5F68-4264-B131-2076BB3E8B10}"/>
          </ac:spMkLst>
        </pc:spChg>
        <pc:spChg chg="add mod">
          <ac:chgData name="Benyehuda, Ben" userId="0a051e0a-2fd8-4061-b0c4-620f42006d9b" providerId="ADAL" clId="{1384FD46-0817-4C1E-A9AF-FFEBA50443C9}" dt="2021-10-18T19:39:31.530" v="495" actId="122"/>
          <ac:spMkLst>
            <pc:docMk/>
            <pc:sldMk cId="1341499361" sldId="264"/>
            <ac:spMk id="8" creationId="{7A33AA47-6A35-401E-947E-5F9110B686E7}"/>
          </ac:spMkLst>
        </pc:spChg>
        <pc:spChg chg="add">
          <ac:chgData name="Benyehuda, Ben" userId="0a051e0a-2fd8-4061-b0c4-620f42006d9b" providerId="ADAL" clId="{1384FD46-0817-4C1E-A9AF-FFEBA50443C9}" dt="2021-10-18T19:35:51.998" v="461" actId="26606"/>
          <ac:spMkLst>
            <pc:docMk/>
            <pc:sldMk cId="1341499361" sldId="264"/>
            <ac:spMk id="9" creationId="{21FFDA05-9640-4040-B33E-D46FD04434DB}"/>
          </ac:spMkLst>
        </pc:spChg>
        <pc:picChg chg="add mod">
          <ac:chgData name="Benyehuda, Ben" userId="0a051e0a-2fd8-4061-b0c4-620f42006d9b" providerId="ADAL" clId="{1384FD46-0817-4C1E-A9AF-FFEBA50443C9}" dt="2021-10-18T19:35:51.998" v="461" actId="26606"/>
          <ac:picMkLst>
            <pc:docMk/>
            <pc:sldMk cId="1341499361" sldId="264"/>
            <ac:picMk id="4" creationId="{4AD5922F-D978-4C8D-8F5F-948D3CF17487}"/>
          </ac:picMkLst>
        </pc:picChg>
        <pc:cxnChg chg="add mod">
          <ac:chgData name="Benyehuda, Ben" userId="0a051e0a-2fd8-4061-b0c4-620f42006d9b" providerId="ADAL" clId="{1384FD46-0817-4C1E-A9AF-FFEBA50443C9}" dt="2021-10-18T19:39:02.939" v="465" actId="13822"/>
          <ac:cxnSpMkLst>
            <pc:docMk/>
            <pc:sldMk cId="1341499361" sldId="264"/>
            <ac:cxnSpMk id="6" creationId="{8E32646C-12F6-4875-9B73-30F6991E58EC}"/>
          </ac:cxnSpMkLst>
        </pc:cxnChg>
      </pc:sldChg>
      <pc:sldChg chg="delSp add del mod setBg delDesignElem">
        <pc:chgData name="Benyehuda, Ben" userId="0a051e0a-2fd8-4061-b0c4-620f42006d9b" providerId="ADAL" clId="{1384FD46-0817-4C1E-A9AF-FFEBA50443C9}" dt="2021-10-20T19:33:06.481" v="680" actId="47"/>
        <pc:sldMkLst>
          <pc:docMk/>
          <pc:sldMk cId="2479958408" sldId="265"/>
        </pc:sldMkLst>
        <pc:spChg chg="del">
          <ac:chgData name="Benyehuda, Ben" userId="0a051e0a-2fd8-4061-b0c4-620f42006d9b" providerId="ADAL" clId="{1384FD46-0817-4C1E-A9AF-FFEBA50443C9}" dt="2021-10-20T19:32:47.330" v="678"/>
          <ac:spMkLst>
            <pc:docMk/>
            <pc:sldMk cId="2479958408" sldId="265"/>
            <ac:spMk id="15" creationId="{989683EB-D202-4B4D-B1BD-8BA6965FBEF5}"/>
          </ac:spMkLst>
        </pc:spChg>
        <pc:picChg chg="del">
          <ac:chgData name="Benyehuda, Ben" userId="0a051e0a-2fd8-4061-b0c4-620f42006d9b" providerId="ADAL" clId="{1384FD46-0817-4C1E-A9AF-FFEBA50443C9}" dt="2021-10-20T19:33:02.059" v="679" actId="478"/>
          <ac:picMkLst>
            <pc:docMk/>
            <pc:sldMk cId="2479958408" sldId="265"/>
            <ac:picMk id="4" creationId="{0BC8BD64-58F3-4B86-9278-29670D7A829D}"/>
          </ac:picMkLst>
        </pc:picChg>
      </pc:sldChg>
      <pc:sldChg chg="delSp modSp add del mod setBg delDesignElem">
        <pc:chgData name="Benyehuda, Ben" userId="0a051e0a-2fd8-4061-b0c4-620f42006d9b" providerId="ADAL" clId="{1384FD46-0817-4C1E-A9AF-FFEBA50443C9}" dt="2021-10-20T19:33:56.928" v="684" actId="47"/>
        <pc:sldMkLst>
          <pc:docMk/>
          <pc:sldMk cId="2687905073" sldId="265"/>
        </pc:sldMkLst>
        <pc:spChg chg="del">
          <ac:chgData name="Benyehuda, Ben" userId="0a051e0a-2fd8-4061-b0c4-620f42006d9b" providerId="ADAL" clId="{1384FD46-0817-4C1E-A9AF-FFEBA50443C9}" dt="2021-10-20T19:33:13.551" v="682"/>
          <ac:spMkLst>
            <pc:docMk/>
            <pc:sldMk cId="2687905073" sldId="265"/>
            <ac:spMk id="15" creationId="{989683EB-D202-4B4D-B1BD-8BA6965FBEF5}"/>
          </ac:spMkLst>
        </pc:spChg>
        <pc:picChg chg="mod">
          <ac:chgData name="Benyehuda, Ben" userId="0a051e0a-2fd8-4061-b0c4-620f42006d9b" providerId="ADAL" clId="{1384FD46-0817-4C1E-A9AF-FFEBA50443C9}" dt="2021-10-20T19:33:20.808" v="683" actId="1076"/>
          <ac:picMkLst>
            <pc:docMk/>
            <pc:sldMk cId="2687905073" sldId="265"/>
            <ac:picMk id="4" creationId="{0BC8BD64-58F3-4B86-9278-29670D7A829D}"/>
          </ac:picMkLst>
        </pc:picChg>
      </pc:sldChg>
    </pc:docChg>
  </pc:docChgLst>
  <pc:docChgLst>
    <pc:chgData name="Cariaga, Braden" userId="58ccb876-8538-40e8-a5ff-c30a770e680e" providerId="ADAL" clId="{BC01CD22-54B0-41B0-98F3-69B11D46492B}"/>
    <pc:docChg chg="undo custSel addSld delSld modSld sldOrd">
      <pc:chgData name="Cariaga, Braden" userId="58ccb876-8538-40e8-a5ff-c30a770e680e" providerId="ADAL" clId="{BC01CD22-54B0-41B0-98F3-69B11D46492B}" dt="2022-03-25T02:50:49.402" v="5072" actId="14100"/>
      <pc:docMkLst>
        <pc:docMk/>
      </pc:docMkLst>
      <pc:sldChg chg="addSp delSp modSp mod delDesignElem">
        <pc:chgData name="Cariaga, Braden" userId="58ccb876-8538-40e8-a5ff-c30a770e680e" providerId="ADAL" clId="{BC01CD22-54B0-41B0-98F3-69B11D46492B}" dt="2022-03-20T21:18:54.553" v="4166"/>
        <pc:sldMkLst>
          <pc:docMk/>
          <pc:sldMk cId="3541913032" sldId="256"/>
        </pc:sldMkLst>
        <pc:spChg chg="mod">
          <ac:chgData name="Cariaga, Braden" userId="58ccb876-8538-40e8-a5ff-c30a770e680e" providerId="ADAL" clId="{BC01CD22-54B0-41B0-98F3-69B11D46492B}" dt="2022-03-17T20:19:33.501" v="438" actId="403"/>
          <ac:spMkLst>
            <pc:docMk/>
            <pc:sldMk cId="3541913032" sldId="256"/>
            <ac:spMk id="7" creationId="{8A57D45E-BD9A-4A67-A3B9-98166843AF8D}"/>
          </ac:spMkLst>
        </pc:spChg>
        <pc:spChg chg="mod">
          <ac:chgData name="Cariaga, Braden" userId="58ccb876-8538-40e8-a5ff-c30a770e680e" providerId="ADAL" clId="{BC01CD22-54B0-41B0-98F3-69B11D46492B}" dt="2022-03-17T20:19:33.501" v="438" actId="403"/>
          <ac:spMkLst>
            <pc:docMk/>
            <pc:sldMk cId="3541913032" sldId="256"/>
            <ac:spMk id="8" creationId="{34D2A62D-7C6D-47FA-BF00-35E50D746FB0}"/>
          </ac:spMkLst>
        </pc:spChg>
        <pc:spChg chg="mod">
          <ac:chgData name="Cariaga, Braden" userId="58ccb876-8538-40e8-a5ff-c30a770e680e" providerId="ADAL" clId="{BC01CD22-54B0-41B0-98F3-69B11D46492B}" dt="2022-03-17T20:19:33.501" v="438" actId="403"/>
          <ac:spMkLst>
            <pc:docMk/>
            <pc:sldMk cId="3541913032" sldId="256"/>
            <ac:spMk id="9" creationId="{608DC4C8-FF0A-4A90-8C11-047D2CF1A034}"/>
          </ac:spMkLst>
        </pc:spChg>
        <pc:spChg chg="mod">
          <ac:chgData name="Cariaga, Braden" userId="58ccb876-8538-40e8-a5ff-c30a770e680e" providerId="ADAL" clId="{BC01CD22-54B0-41B0-98F3-69B11D46492B}" dt="2022-03-17T20:19:33.501" v="438" actId="403"/>
          <ac:spMkLst>
            <pc:docMk/>
            <pc:sldMk cId="3541913032" sldId="256"/>
            <ac:spMk id="10" creationId="{7CCA8B71-3BAD-4AD7-9FDC-2F3C4E874FF9}"/>
          </ac:spMkLst>
        </pc:spChg>
        <pc:spChg chg="mod">
          <ac:chgData name="Cariaga, Braden" userId="58ccb876-8538-40e8-a5ff-c30a770e680e" providerId="ADAL" clId="{BC01CD22-54B0-41B0-98F3-69B11D46492B}" dt="2022-03-17T20:19:33.501" v="438" actId="403"/>
          <ac:spMkLst>
            <pc:docMk/>
            <pc:sldMk cId="3541913032" sldId="256"/>
            <ac:spMk id="11" creationId="{8FDBFC95-576E-4910-90FD-C8AC869BD4B8}"/>
          </ac:spMkLst>
        </pc:spChg>
        <pc:spChg chg="mod">
          <ac:chgData name="Cariaga, Braden" userId="58ccb876-8538-40e8-a5ff-c30a770e680e" providerId="ADAL" clId="{BC01CD22-54B0-41B0-98F3-69B11D46492B}" dt="2022-03-17T20:19:33.501" v="438" actId="403"/>
          <ac:spMkLst>
            <pc:docMk/>
            <pc:sldMk cId="3541913032" sldId="256"/>
            <ac:spMk id="12" creationId="{A703CFAE-57FF-4505-AAF9-2DD63E519806}"/>
          </ac:spMkLst>
        </pc:spChg>
        <pc:spChg chg="mod">
          <ac:chgData name="Cariaga, Braden" userId="58ccb876-8538-40e8-a5ff-c30a770e680e" providerId="ADAL" clId="{BC01CD22-54B0-41B0-98F3-69B11D46492B}" dt="2022-03-17T20:19:33.501" v="438" actId="403"/>
          <ac:spMkLst>
            <pc:docMk/>
            <pc:sldMk cId="3541913032" sldId="256"/>
            <ac:spMk id="13" creationId="{AB65FB9F-6D57-479A-83A8-99B59AFB74BE}"/>
          </ac:spMkLst>
        </pc:spChg>
        <pc:spChg chg="mod">
          <ac:chgData name="Cariaga, Braden" userId="58ccb876-8538-40e8-a5ff-c30a770e680e" providerId="ADAL" clId="{BC01CD22-54B0-41B0-98F3-69B11D46492B}" dt="2022-03-17T20:19:33.501" v="438" actId="403"/>
          <ac:spMkLst>
            <pc:docMk/>
            <pc:sldMk cId="3541913032" sldId="256"/>
            <ac:spMk id="14" creationId="{84028D85-8DD8-4F72-AF7A-CE30EFBCFB48}"/>
          </ac:spMkLst>
        </pc:spChg>
        <pc:spChg chg="add del">
          <ac:chgData name="Cariaga, Braden" userId="58ccb876-8538-40e8-a5ff-c30a770e680e" providerId="ADAL" clId="{BC01CD22-54B0-41B0-98F3-69B11D46492B}" dt="2022-03-20T21:18:54.553" v="4166"/>
          <ac:spMkLst>
            <pc:docMk/>
            <pc:sldMk cId="3541913032" sldId="256"/>
            <ac:spMk id="4103" creationId="{CF575D68-1B79-46A3-8676-195856BA37F8}"/>
          </ac:spMkLst>
        </pc:spChg>
        <pc:spChg chg="add del">
          <ac:chgData name="Cariaga, Braden" userId="58ccb876-8538-40e8-a5ff-c30a770e680e" providerId="ADAL" clId="{BC01CD22-54B0-41B0-98F3-69B11D46492B}" dt="2022-03-20T21:18:54.553" v="4166"/>
          <ac:spMkLst>
            <pc:docMk/>
            <pc:sldMk cId="3541913032" sldId="256"/>
            <ac:spMk id="4104" creationId="{28E0418F-EF32-49B5-A0CF-7CE8D16648F6}"/>
          </ac:spMkLst>
        </pc:spChg>
        <pc:grpChg chg="mod">
          <ac:chgData name="Cariaga, Braden" userId="58ccb876-8538-40e8-a5ff-c30a770e680e" providerId="ADAL" clId="{BC01CD22-54B0-41B0-98F3-69B11D46492B}" dt="2022-03-17T20:19:32.302" v="437" actId="14100"/>
          <ac:grpSpMkLst>
            <pc:docMk/>
            <pc:sldMk cId="3541913032" sldId="256"/>
            <ac:grpSpMk id="6" creationId="{BC36BB89-981A-4FBD-8B29-9AA0706D3544}"/>
          </ac:grpSpMkLst>
        </pc:grpChg>
        <pc:picChg chg="mod">
          <ac:chgData name="Cariaga, Braden" userId="58ccb876-8538-40e8-a5ff-c30a770e680e" providerId="ADAL" clId="{BC01CD22-54B0-41B0-98F3-69B11D46492B}" dt="2022-03-17T20:17:11.439" v="416" actId="14100"/>
          <ac:picMkLst>
            <pc:docMk/>
            <pc:sldMk cId="3541913032" sldId="256"/>
            <ac:picMk id="4100" creationId="{A173084A-09A1-4B27-84C2-027356FAEA58}"/>
          </ac:picMkLst>
        </pc:picChg>
      </pc:sldChg>
      <pc:sldChg chg="modSp mod">
        <pc:chgData name="Cariaga, Braden" userId="58ccb876-8538-40e8-a5ff-c30a770e680e" providerId="ADAL" clId="{BC01CD22-54B0-41B0-98F3-69B11D46492B}" dt="2022-03-17T19:34:35.872" v="327"/>
        <pc:sldMkLst>
          <pc:docMk/>
          <pc:sldMk cId="1700878290" sldId="257"/>
        </pc:sldMkLst>
        <pc:spChg chg="mod">
          <ac:chgData name="Cariaga, Braden" userId="58ccb876-8538-40e8-a5ff-c30a770e680e" providerId="ADAL" clId="{BC01CD22-54B0-41B0-98F3-69B11D46492B}" dt="2022-03-17T19:34:35.872" v="327"/>
          <ac:spMkLst>
            <pc:docMk/>
            <pc:sldMk cId="1700878290" sldId="257"/>
            <ac:spMk id="3" creationId="{D603C7D2-DABC-4E34-8C9B-230B6F054702}"/>
          </ac:spMkLst>
        </pc:spChg>
      </pc:sldChg>
      <pc:sldChg chg="addSp delSp modSp delDesignElem">
        <pc:chgData name="Cariaga, Braden" userId="58ccb876-8538-40e8-a5ff-c30a770e680e" providerId="ADAL" clId="{BC01CD22-54B0-41B0-98F3-69B11D46492B}" dt="2022-03-20T21:18:54.553" v="4166"/>
        <pc:sldMkLst>
          <pc:docMk/>
          <pc:sldMk cId="1042820065" sldId="258"/>
        </pc:sldMkLst>
        <pc:spChg chg="mod">
          <ac:chgData name="Cariaga, Braden" userId="58ccb876-8538-40e8-a5ff-c30a770e680e" providerId="ADAL" clId="{BC01CD22-54B0-41B0-98F3-69B11D46492B}" dt="2022-03-20T21:18:54.553" v="4166"/>
          <ac:spMkLst>
            <pc:docMk/>
            <pc:sldMk cId="1042820065" sldId="258"/>
            <ac:spMk id="2" creationId="{5A2AEF62-794E-4283-A8FB-1FD53D84FD66}"/>
          </ac:spMkLst>
        </pc:spChg>
        <pc:spChg chg="add del">
          <ac:chgData name="Cariaga, Braden" userId="58ccb876-8538-40e8-a5ff-c30a770e680e" providerId="ADAL" clId="{BC01CD22-54B0-41B0-98F3-69B11D46492B}" dt="2022-03-20T21:18:54.553" v="4166"/>
          <ac:spMkLst>
            <pc:docMk/>
            <pc:sldMk cId="1042820065" sldId="258"/>
            <ac:spMk id="15" creationId="{989683EB-D202-4B4D-B1BD-8BA6965FBEF5}"/>
          </ac:spMkLst>
        </pc:spChg>
      </pc:sldChg>
      <pc:sldChg chg="addSp delSp modSp mod delDesignElem">
        <pc:chgData name="Cariaga, Braden" userId="58ccb876-8538-40e8-a5ff-c30a770e680e" providerId="ADAL" clId="{BC01CD22-54B0-41B0-98F3-69B11D46492B}" dt="2022-03-20T21:18:54.553" v="4166"/>
        <pc:sldMkLst>
          <pc:docMk/>
          <pc:sldMk cId="2155486780" sldId="259"/>
        </pc:sldMkLst>
        <pc:spChg chg="mod">
          <ac:chgData name="Cariaga, Braden" userId="58ccb876-8538-40e8-a5ff-c30a770e680e" providerId="ADAL" clId="{BC01CD22-54B0-41B0-98F3-69B11D46492B}" dt="2022-03-20T21:18:54.553" v="4166"/>
          <ac:spMkLst>
            <pc:docMk/>
            <pc:sldMk cId="2155486780" sldId="259"/>
            <ac:spMk id="2" creationId="{9B72E2A5-FBDD-48FD-8E6A-EDB995F2C9FD}"/>
          </ac:spMkLst>
        </pc:spChg>
        <pc:spChg chg="mod">
          <ac:chgData name="Cariaga, Braden" userId="58ccb876-8538-40e8-a5ff-c30a770e680e" providerId="ADAL" clId="{BC01CD22-54B0-41B0-98F3-69B11D46492B}" dt="2022-03-17T19:34:35.872" v="327"/>
          <ac:spMkLst>
            <pc:docMk/>
            <pc:sldMk cId="2155486780" sldId="259"/>
            <ac:spMk id="3" creationId="{B30088C1-B3F9-4D70-904E-97F0976EEFF0}"/>
          </ac:spMkLst>
        </pc:spChg>
        <pc:spChg chg="add del">
          <ac:chgData name="Cariaga, Braden" userId="58ccb876-8538-40e8-a5ff-c30a770e680e" providerId="ADAL" clId="{BC01CD22-54B0-41B0-98F3-69B11D46492B}" dt="2022-03-20T21:18:54.553" v="4166"/>
          <ac:spMkLst>
            <pc:docMk/>
            <pc:sldMk cId="2155486780" sldId="259"/>
            <ac:spMk id="15" creationId="{989683EB-D202-4B4D-B1BD-8BA6965FBEF5}"/>
          </ac:spMkLst>
        </pc:spChg>
      </pc:sldChg>
      <pc:sldChg chg="addSp delSp modSp add mod setBg">
        <pc:chgData name="Cariaga, Braden" userId="58ccb876-8538-40e8-a5ff-c30a770e680e" providerId="ADAL" clId="{BC01CD22-54B0-41B0-98F3-69B11D46492B}" dt="2022-03-20T21:32:27.830" v="4488"/>
        <pc:sldMkLst>
          <pc:docMk/>
          <pc:sldMk cId="2582224218" sldId="260"/>
        </pc:sldMkLst>
        <pc:spChg chg="del">
          <ac:chgData name="Cariaga, Braden" userId="58ccb876-8538-40e8-a5ff-c30a770e680e" providerId="ADAL" clId="{BC01CD22-54B0-41B0-98F3-69B11D46492B}" dt="2022-03-20T20:57:23.788" v="3909" actId="478"/>
          <ac:spMkLst>
            <pc:docMk/>
            <pc:sldMk cId="2582224218" sldId="260"/>
            <ac:spMk id="6" creationId="{0CD676CF-84D8-423E-B9D5-B6C66C5F1573}"/>
          </ac:spMkLst>
        </pc:spChg>
        <pc:spChg chg="mod">
          <ac:chgData name="Cariaga, Braden" userId="58ccb876-8538-40e8-a5ff-c30a770e680e" providerId="ADAL" clId="{BC01CD22-54B0-41B0-98F3-69B11D46492B}" dt="2022-03-20T21:01:49.767" v="3933" actId="207"/>
          <ac:spMkLst>
            <pc:docMk/>
            <pc:sldMk cId="2582224218" sldId="260"/>
            <ac:spMk id="10" creationId="{7334B2C3-AD01-4C23-8C94-6A2BFF39DA4B}"/>
          </ac:spMkLst>
        </pc:spChg>
        <pc:spChg chg="mod">
          <ac:chgData name="Cariaga, Braden" userId="58ccb876-8538-40e8-a5ff-c30a770e680e" providerId="ADAL" clId="{BC01CD22-54B0-41B0-98F3-69B11D46492B}" dt="2022-03-20T20:58:36.289" v="3928" actId="207"/>
          <ac:spMkLst>
            <pc:docMk/>
            <pc:sldMk cId="2582224218" sldId="260"/>
            <ac:spMk id="11" creationId="{D8C36F58-3875-48D8-992C-B90ACA8EB092}"/>
          </ac:spMkLst>
        </pc:spChg>
        <pc:spChg chg="mod">
          <ac:chgData name="Cariaga, Braden" userId="58ccb876-8538-40e8-a5ff-c30a770e680e" providerId="ADAL" clId="{BC01CD22-54B0-41B0-98F3-69B11D46492B}" dt="2022-03-20T21:01:49.767" v="3933" actId="207"/>
          <ac:spMkLst>
            <pc:docMk/>
            <pc:sldMk cId="2582224218" sldId="260"/>
            <ac:spMk id="12" creationId="{1634301B-BC89-46F4-96C0-2A4B2C45C8B2}"/>
          </ac:spMkLst>
        </pc:spChg>
        <pc:spChg chg="mod">
          <ac:chgData name="Cariaga, Braden" userId="58ccb876-8538-40e8-a5ff-c30a770e680e" providerId="ADAL" clId="{BC01CD22-54B0-41B0-98F3-69B11D46492B}" dt="2022-03-20T20:58:36.289" v="3928" actId="207"/>
          <ac:spMkLst>
            <pc:docMk/>
            <pc:sldMk cId="2582224218" sldId="260"/>
            <ac:spMk id="13" creationId="{A3A9AA59-E5A9-4625-9E64-1F866817B757}"/>
          </ac:spMkLst>
        </pc:spChg>
        <pc:spChg chg="mod">
          <ac:chgData name="Cariaga, Braden" userId="58ccb876-8538-40e8-a5ff-c30a770e680e" providerId="ADAL" clId="{BC01CD22-54B0-41B0-98F3-69B11D46492B}" dt="2022-03-20T21:01:49.767" v="3933" actId="207"/>
          <ac:spMkLst>
            <pc:docMk/>
            <pc:sldMk cId="2582224218" sldId="260"/>
            <ac:spMk id="14" creationId="{ED706C77-E653-4DCD-A25B-F2A6D4A21562}"/>
          </ac:spMkLst>
        </pc:spChg>
        <pc:spChg chg="mod">
          <ac:chgData name="Cariaga, Braden" userId="58ccb876-8538-40e8-a5ff-c30a770e680e" providerId="ADAL" clId="{BC01CD22-54B0-41B0-98F3-69B11D46492B}" dt="2022-03-20T20:58:36.289" v="3928" actId="207"/>
          <ac:spMkLst>
            <pc:docMk/>
            <pc:sldMk cId="2582224218" sldId="260"/>
            <ac:spMk id="15" creationId="{EE26D630-D27D-4AB2-A4D9-A7558A3C596C}"/>
          </ac:spMkLst>
        </pc:spChg>
        <pc:spChg chg="mod">
          <ac:chgData name="Cariaga, Braden" userId="58ccb876-8538-40e8-a5ff-c30a770e680e" providerId="ADAL" clId="{BC01CD22-54B0-41B0-98F3-69B11D46492B}" dt="2022-03-20T21:01:49.767" v="3933" actId="207"/>
          <ac:spMkLst>
            <pc:docMk/>
            <pc:sldMk cId="2582224218" sldId="260"/>
            <ac:spMk id="16" creationId="{55EC2C1A-2D79-4157-85D1-87113178BCD3}"/>
          </ac:spMkLst>
        </pc:spChg>
        <pc:spChg chg="mod">
          <ac:chgData name="Cariaga, Braden" userId="58ccb876-8538-40e8-a5ff-c30a770e680e" providerId="ADAL" clId="{BC01CD22-54B0-41B0-98F3-69B11D46492B}" dt="2022-03-20T20:58:36.289" v="3928" actId="207"/>
          <ac:spMkLst>
            <pc:docMk/>
            <pc:sldMk cId="2582224218" sldId="260"/>
            <ac:spMk id="17" creationId="{B0F405AA-98C8-4F80-B2B5-DB9E2CC8E0C3}"/>
          </ac:spMkLst>
        </pc:spChg>
        <pc:grpChg chg="del">
          <ac:chgData name="Cariaga, Braden" userId="58ccb876-8538-40e8-a5ff-c30a770e680e" providerId="ADAL" clId="{BC01CD22-54B0-41B0-98F3-69B11D46492B}" dt="2022-03-20T20:57:28.215" v="3910" actId="478"/>
          <ac:grpSpMkLst>
            <pc:docMk/>
            <pc:sldMk cId="2582224218" sldId="260"/>
            <ac:grpSpMk id="2" creationId="{D76B3D9F-9D5B-40E9-8B86-8D3C3CBBBA83}"/>
          </ac:grpSpMkLst>
        </pc:grpChg>
        <pc:grpChg chg="add mod">
          <ac:chgData name="Cariaga, Braden" userId="58ccb876-8538-40e8-a5ff-c30a770e680e" providerId="ADAL" clId="{BC01CD22-54B0-41B0-98F3-69B11D46492B}" dt="2022-03-20T21:02:17.562" v="3943" actId="1036"/>
          <ac:grpSpMkLst>
            <pc:docMk/>
            <pc:sldMk cId="2582224218" sldId="260"/>
            <ac:grpSpMk id="8" creationId="{A3A8C324-BFFD-434F-A0DD-2402203D4918}"/>
          </ac:grpSpMkLst>
        </pc:grpChg>
      </pc:sldChg>
      <pc:sldChg chg="addSp delSp del delDesignElem">
        <pc:chgData name="Cariaga, Braden" userId="58ccb876-8538-40e8-a5ff-c30a770e680e" providerId="ADAL" clId="{BC01CD22-54B0-41B0-98F3-69B11D46492B}" dt="2022-03-20T20:52:59.516" v="3869" actId="2696"/>
        <pc:sldMkLst>
          <pc:docMk/>
          <pc:sldMk cId="4050486768" sldId="261"/>
        </pc:sldMkLst>
        <pc:spChg chg="add del">
          <ac:chgData name="Cariaga, Braden" userId="58ccb876-8538-40e8-a5ff-c30a770e680e" providerId="ADAL" clId="{BC01CD22-54B0-41B0-98F3-69B11D46492B}" dt="2022-03-17T19:34:35.872" v="327"/>
          <ac:spMkLst>
            <pc:docMk/>
            <pc:sldMk cId="4050486768" sldId="261"/>
            <ac:spMk id="36" creationId="{EFB0C39A-F8CA-4A79-AFFC-E9780FB1991A}"/>
          </ac:spMkLst>
        </pc:spChg>
        <pc:spChg chg="add del">
          <ac:chgData name="Cariaga, Braden" userId="58ccb876-8538-40e8-a5ff-c30a770e680e" providerId="ADAL" clId="{BC01CD22-54B0-41B0-98F3-69B11D46492B}" dt="2022-03-17T19:34:35.872" v="327"/>
          <ac:spMkLst>
            <pc:docMk/>
            <pc:sldMk cId="4050486768" sldId="261"/>
            <ac:spMk id="38" creationId="{F1ACBE00-0221-433D-8EA5-D9D7B45F35BE}"/>
          </ac:spMkLst>
        </pc:spChg>
      </pc:sldChg>
      <pc:sldChg chg="addSp delSp modSp delDesignElem">
        <pc:chgData name="Cariaga, Braden" userId="58ccb876-8538-40e8-a5ff-c30a770e680e" providerId="ADAL" clId="{BC01CD22-54B0-41B0-98F3-69B11D46492B}" dt="2022-03-20T22:04:53.694" v="5039" actId="1076"/>
        <pc:sldMkLst>
          <pc:docMk/>
          <pc:sldMk cId="104754387" sldId="262"/>
        </pc:sldMkLst>
        <pc:spChg chg="mod">
          <ac:chgData name="Cariaga, Braden" userId="58ccb876-8538-40e8-a5ff-c30a770e680e" providerId="ADAL" clId="{BC01CD22-54B0-41B0-98F3-69B11D46492B}" dt="2022-03-20T21:18:54.553" v="4166"/>
          <ac:spMkLst>
            <pc:docMk/>
            <pc:sldMk cId="104754387" sldId="262"/>
            <ac:spMk id="2" creationId="{E5FE0FB0-0935-4ACA-B49B-6C30F8BA24A2}"/>
          </ac:spMkLst>
        </pc:spChg>
        <pc:spChg chg="add del">
          <ac:chgData name="Cariaga, Braden" userId="58ccb876-8538-40e8-a5ff-c30a770e680e" providerId="ADAL" clId="{BC01CD22-54B0-41B0-98F3-69B11D46492B}" dt="2022-03-20T21:18:54.553" v="4166"/>
          <ac:spMkLst>
            <pc:docMk/>
            <pc:sldMk cId="104754387" sldId="262"/>
            <ac:spMk id="135" creationId="{989683EB-D202-4B4D-B1BD-8BA6965FBEF5}"/>
          </ac:spMkLst>
        </pc:spChg>
        <pc:picChg chg="mod">
          <ac:chgData name="Cariaga, Braden" userId="58ccb876-8538-40e8-a5ff-c30a770e680e" providerId="ADAL" clId="{BC01CD22-54B0-41B0-98F3-69B11D46492B}" dt="2022-03-20T22:04:53.694" v="5039" actId="1076"/>
          <ac:picMkLst>
            <pc:docMk/>
            <pc:sldMk cId="104754387" sldId="262"/>
            <ac:picMk id="1026" creationId="{1EAB0A8C-97AF-4FEF-8369-7D49A8A4279E}"/>
          </ac:picMkLst>
        </pc:picChg>
      </pc:sldChg>
      <pc:sldChg chg="addSp delSp delDesignElem">
        <pc:chgData name="Cariaga, Braden" userId="58ccb876-8538-40e8-a5ff-c30a770e680e" providerId="ADAL" clId="{BC01CD22-54B0-41B0-98F3-69B11D46492B}" dt="2022-03-20T21:18:54.553" v="4166"/>
        <pc:sldMkLst>
          <pc:docMk/>
          <pc:sldMk cId="3842373380" sldId="263"/>
        </pc:sldMkLst>
        <pc:spChg chg="add del">
          <ac:chgData name="Cariaga, Braden" userId="58ccb876-8538-40e8-a5ff-c30a770e680e" providerId="ADAL" clId="{BC01CD22-54B0-41B0-98F3-69B11D46492B}" dt="2022-03-20T21:18:54.553" v="4166"/>
          <ac:spMkLst>
            <pc:docMk/>
            <pc:sldMk cId="3842373380" sldId="263"/>
            <ac:spMk id="78" creationId="{5D5E0904-721C-4D68-9EB8-1C9752E329A7}"/>
          </ac:spMkLst>
        </pc:spChg>
        <pc:spChg chg="add del">
          <ac:chgData name="Cariaga, Braden" userId="58ccb876-8538-40e8-a5ff-c30a770e680e" providerId="ADAL" clId="{BC01CD22-54B0-41B0-98F3-69B11D46492B}" dt="2022-03-20T21:18:54.553" v="4166"/>
          <ac:spMkLst>
            <pc:docMk/>
            <pc:sldMk cId="3842373380" sldId="263"/>
            <ac:spMk id="80" creationId="{B298ECBA-3258-45DF-8FD4-7581736BCCBC}"/>
          </ac:spMkLst>
        </pc:spChg>
        <pc:spChg chg="add del">
          <ac:chgData name="Cariaga, Braden" userId="58ccb876-8538-40e8-a5ff-c30a770e680e" providerId="ADAL" clId="{BC01CD22-54B0-41B0-98F3-69B11D46492B}" dt="2022-03-20T21:18:54.553" v="4166"/>
          <ac:spMkLst>
            <pc:docMk/>
            <pc:sldMk cId="3842373380" sldId="263"/>
            <ac:spMk id="82" creationId="{B62BF453-BD82-4B90-9FE7-51703133806E}"/>
          </ac:spMkLst>
        </pc:spChg>
        <pc:spChg chg="add del">
          <ac:chgData name="Cariaga, Braden" userId="58ccb876-8538-40e8-a5ff-c30a770e680e" providerId="ADAL" clId="{BC01CD22-54B0-41B0-98F3-69B11D46492B}" dt="2022-03-20T21:18:54.553" v="4166"/>
          <ac:spMkLst>
            <pc:docMk/>
            <pc:sldMk cId="3842373380" sldId="263"/>
            <ac:spMk id="84" creationId="{072366D3-9B5C-42E1-9906-77FF6BB55EAB}"/>
          </ac:spMkLst>
        </pc:spChg>
        <pc:spChg chg="add del">
          <ac:chgData name="Cariaga, Braden" userId="58ccb876-8538-40e8-a5ff-c30a770e680e" providerId="ADAL" clId="{BC01CD22-54B0-41B0-98F3-69B11D46492B}" dt="2022-03-20T21:18:54.553" v="4166"/>
          <ac:spMkLst>
            <pc:docMk/>
            <pc:sldMk cId="3842373380" sldId="263"/>
            <ac:spMk id="86" creationId="{121F5E60-4E89-4B16-A245-12BD9935998D}"/>
          </ac:spMkLst>
        </pc:spChg>
      </pc:sldChg>
      <pc:sldChg chg="addSp delSp del delDesignElem">
        <pc:chgData name="Cariaga, Braden" userId="58ccb876-8538-40e8-a5ff-c30a770e680e" providerId="ADAL" clId="{BC01CD22-54B0-41B0-98F3-69B11D46492B}" dt="2022-03-17T20:19:44.235" v="439" actId="2696"/>
        <pc:sldMkLst>
          <pc:docMk/>
          <pc:sldMk cId="1341499361" sldId="264"/>
        </pc:sldMkLst>
        <pc:spChg chg="add del">
          <ac:chgData name="Cariaga, Braden" userId="58ccb876-8538-40e8-a5ff-c30a770e680e" providerId="ADAL" clId="{BC01CD22-54B0-41B0-98F3-69B11D46492B}" dt="2022-03-17T19:34:35.872" v="327"/>
          <ac:spMkLst>
            <pc:docMk/>
            <pc:sldMk cId="1341499361" sldId="264"/>
            <ac:spMk id="9" creationId="{21FFDA05-9640-4040-B33E-D46FD04434DB}"/>
          </ac:spMkLst>
        </pc:spChg>
      </pc:sldChg>
      <pc:sldChg chg="addSp delSp delDesignElem">
        <pc:chgData name="Cariaga, Braden" userId="58ccb876-8538-40e8-a5ff-c30a770e680e" providerId="ADAL" clId="{BC01CD22-54B0-41B0-98F3-69B11D46492B}" dt="2022-03-20T21:18:54.553" v="4166"/>
        <pc:sldMkLst>
          <pc:docMk/>
          <pc:sldMk cId="446789460" sldId="265"/>
        </pc:sldMkLst>
        <pc:spChg chg="add del">
          <ac:chgData name="Cariaga, Braden" userId="58ccb876-8538-40e8-a5ff-c30a770e680e" providerId="ADAL" clId="{BC01CD22-54B0-41B0-98F3-69B11D46492B}" dt="2022-03-20T21:18:54.553" v="4166"/>
          <ac:spMkLst>
            <pc:docMk/>
            <pc:sldMk cId="446789460" sldId="265"/>
            <ac:spMk id="78" creationId="{5D5E0904-721C-4D68-9EB8-1C9752E329A7}"/>
          </ac:spMkLst>
        </pc:spChg>
        <pc:spChg chg="add del">
          <ac:chgData name="Cariaga, Braden" userId="58ccb876-8538-40e8-a5ff-c30a770e680e" providerId="ADAL" clId="{BC01CD22-54B0-41B0-98F3-69B11D46492B}" dt="2022-03-20T21:18:54.553" v="4166"/>
          <ac:spMkLst>
            <pc:docMk/>
            <pc:sldMk cId="446789460" sldId="265"/>
            <ac:spMk id="80" creationId="{B298ECBA-3258-45DF-8FD4-7581736BCCBC}"/>
          </ac:spMkLst>
        </pc:spChg>
        <pc:spChg chg="add del">
          <ac:chgData name="Cariaga, Braden" userId="58ccb876-8538-40e8-a5ff-c30a770e680e" providerId="ADAL" clId="{BC01CD22-54B0-41B0-98F3-69B11D46492B}" dt="2022-03-20T21:18:54.553" v="4166"/>
          <ac:spMkLst>
            <pc:docMk/>
            <pc:sldMk cId="446789460" sldId="265"/>
            <ac:spMk id="82" creationId="{B62BF453-BD82-4B90-9FE7-51703133806E}"/>
          </ac:spMkLst>
        </pc:spChg>
        <pc:spChg chg="add del">
          <ac:chgData name="Cariaga, Braden" userId="58ccb876-8538-40e8-a5ff-c30a770e680e" providerId="ADAL" clId="{BC01CD22-54B0-41B0-98F3-69B11D46492B}" dt="2022-03-20T21:18:54.553" v="4166"/>
          <ac:spMkLst>
            <pc:docMk/>
            <pc:sldMk cId="446789460" sldId="265"/>
            <ac:spMk id="84" creationId="{072366D3-9B5C-42E1-9906-77FF6BB55EAB}"/>
          </ac:spMkLst>
        </pc:spChg>
        <pc:spChg chg="add del">
          <ac:chgData name="Cariaga, Braden" userId="58ccb876-8538-40e8-a5ff-c30a770e680e" providerId="ADAL" clId="{BC01CD22-54B0-41B0-98F3-69B11D46492B}" dt="2022-03-20T21:18:54.553" v="4166"/>
          <ac:spMkLst>
            <pc:docMk/>
            <pc:sldMk cId="446789460" sldId="265"/>
            <ac:spMk id="86" creationId="{121F5E60-4E89-4B16-A245-12BD9935998D}"/>
          </ac:spMkLst>
        </pc:spChg>
      </pc:sldChg>
      <pc:sldChg chg="addSp delSp delDesignElem">
        <pc:chgData name="Cariaga, Braden" userId="58ccb876-8538-40e8-a5ff-c30a770e680e" providerId="ADAL" clId="{BC01CD22-54B0-41B0-98F3-69B11D46492B}" dt="2022-03-20T21:18:54.553" v="4166"/>
        <pc:sldMkLst>
          <pc:docMk/>
          <pc:sldMk cId="3297309153" sldId="267"/>
        </pc:sldMkLst>
        <pc:spChg chg="add del">
          <ac:chgData name="Cariaga, Braden" userId="58ccb876-8538-40e8-a5ff-c30a770e680e" providerId="ADAL" clId="{BC01CD22-54B0-41B0-98F3-69B11D46492B}" dt="2022-03-20T21:18:54.553" v="4166"/>
          <ac:spMkLst>
            <pc:docMk/>
            <pc:sldMk cId="3297309153" sldId="267"/>
            <ac:spMk id="78" creationId="{5D5E0904-721C-4D68-9EB8-1C9752E329A7}"/>
          </ac:spMkLst>
        </pc:spChg>
        <pc:spChg chg="add del">
          <ac:chgData name="Cariaga, Braden" userId="58ccb876-8538-40e8-a5ff-c30a770e680e" providerId="ADAL" clId="{BC01CD22-54B0-41B0-98F3-69B11D46492B}" dt="2022-03-20T21:18:54.553" v="4166"/>
          <ac:spMkLst>
            <pc:docMk/>
            <pc:sldMk cId="3297309153" sldId="267"/>
            <ac:spMk id="80" creationId="{B298ECBA-3258-45DF-8FD4-7581736BCCBC}"/>
          </ac:spMkLst>
        </pc:spChg>
        <pc:spChg chg="add del">
          <ac:chgData name="Cariaga, Braden" userId="58ccb876-8538-40e8-a5ff-c30a770e680e" providerId="ADAL" clId="{BC01CD22-54B0-41B0-98F3-69B11D46492B}" dt="2022-03-20T21:18:54.553" v="4166"/>
          <ac:spMkLst>
            <pc:docMk/>
            <pc:sldMk cId="3297309153" sldId="267"/>
            <ac:spMk id="82" creationId="{B62BF453-BD82-4B90-9FE7-51703133806E}"/>
          </ac:spMkLst>
        </pc:spChg>
        <pc:spChg chg="add del">
          <ac:chgData name="Cariaga, Braden" userId="58ccb876-8538-40e8-a5ff-c30a770e680e" providerId="ADAL" clId="{BC01CD22-54B0-41B0-98F3-69B11D46492B}" dt="2022-03-20T21:18:54.553" v="4166"/>
          <ac:spMkLst>
            <pc:docMk/>
            <pc:sldMk cId="3297309153" sldId="267"/>
            <ac:spMk id="84" creationId="{072366D3-9B5C-42E1-9906-77FF6BB55EAB}"/>
          </ac:spMkLst>
        </pc:spChg>
        <pc:spChg chg="add del">
          <ac:chgData name="Cariaga, Braden" userId="58ccb876-8538-40e8-a5ff-c30a770e680e" providerId="ADAL" clId="{BC01CD22-54B0-41B0-98F3-69B11D46492B}" dt="2022-03-20T21:18:54.553" v="4166"/>
          <ac:spMkLst>
            <pc:docMk/>
            <pc:sldMk cId="3297309153" sldId="267"/>
            <ac:spMk id="86" creationId="{121F5E60-4E89-4B16-A245-12BD9935998D}"/>
          </ac:spMkLst>
        </pc:spChg>
      </pc:sldChg>
      <pc:sldChg chg="ord">
        <pc:chgData name="Cariaga, Braden" userId="58ccb876-8538-40e8-a5ff-c30a770e680e" providerId="ADAL" clId="{BC01CD22-54B0-41B0-98F3-69B11D46492B}" dt="2022-03-17T19:23:58.917" v="252"/>
        <pc:sldMkLst>
          <pc:docMk/>
          <pc:sldMk cId="1097643296" sldId="268"/>
        </pc:sldMkLst>
      </pc:sldChg>
      <pc:sldChg chg="del">
        <pc:chgData name="Cariaga, Braden" userId="58ccb876-8538-40e8-a5ff-c30a770e680e" providerId="ADAL" clId="{BC01CD22-54B0-41B0-98F3-69B11D46492B}" dt="2022-03-17T19:24:30.364" v="253" actId="2696"/>
        <pc:sldMkLst>
          <pc:docMk/>
          <pc:sldMk cId="315440433" sldId="270"/>
        </pc:sldMkLst>
      </pc:sldChg>
      <pc:sldChg chg="del">
        <pc:chgData name="Cariaga, Braden" userId="58ccb876-8538-40e8-a5ff-c30a770e680e" providerId="ADAL" clId="{BC01CD22-54B0-41B0-98F3-69B11D46492B}" dt="2022-03-17T19:09:23.112" v="197" actId="47"/>
        <pc:sldMkLst>
          <pc:docMk/>
          <pc:sldMk cId="2515542059" sldId="271"/>
        </pc:sldMkLst>
      </pc:sldChg>
      <pc:sldChg chg="addSp delSp modSp add mod ord setBg">
        <pc:chgData name="Cariaga, Braden" userId="58ccb876-8538-40e8-a5ff-c30a770e680e" providerId="ADAL" clId="{BC01CD22-54B0-41B0-98F3-69B11D46492B}" dt="2022-03-25T02:50:49.402" v="5072" actId="14100"/>
        <pc:sldMkLst>
          <pc:docMk/>
          <pc:sldMk cId="3905646000" sldId="271"/>
        </pc:sldMkLst>
        <pc:spChg chg="mod">
          <ac:chgData name="Cariaga, Braden" userId="58ccb876-8538-40e8-a5ff-c30a770e680e" providerId="ADAL" clId="{BC01CD22-54B0-41B0-98F3-69B11D46492B}" dt="2022-03-20T21:00:50.954" v="3932" actId="1076"/>
          <ac:spMkLst>
            <pc:docMk/>
            <pc:sldMk cId="3905646000" sldId="271"/>
            <ac:spMk id="2" creationId="{2EB96A83-D916-459F-9D6E-3392F131C30D}"/>
          </ac:spMkLst>
        </pc:spChg>
        <pc:spChg chg="del">
          <ac:chgData name="Cariaga, Braden" userId="58ccb876-8538-40e8-a5ff-c30a770e680e" providerId="ADAL" clId="{BC01CD22-54B0-41B0-98F3-69B11D46492B}" dt="2022-03-20T20:19:40.786" v="2565" actId="478"/>
          <ac:spMkLst>
            <pc:docMk/>
            <pc:sldMk cId="3905646000" sldId="271"/>
            <ac:spMk id="3" creationId="{B116536C-EA1D-40E9-9732-9230E9EC1329}"/>
          </ac:spMkLst>
        </pc:spChg>
        <pc:spChg chg="del">
          <ac:chgData name="Cariaga, Braden" userId="58ccb876-8538-40e8-a5ff-c30a770e680e" providerId="ADAL" clId="{BC01CD22-54B0-41B0-98F3-69B11D46492B}" dt="2022-03-20T20:19:45.125" v="2566" actId="478"/>
          <ac:spMkLst>
            <pc:docMk/>
            <pc:sldMk cId="3905646000" sldId="271"/>
            <ac:spMk id="11" creationId="{929EBA43-C403-4AC7-850B-3DE7C6F80974}"/>
          </ac:spMkLst>
        </pc:spChg>
        <pc:spChg chg="del topLvl">
          <ac:chgData name="Cariaga, Braden" userId="58ccb876-8538-40e8-a5ff-c30a770e680e" providerId="ADAL" clId="{BC01CD22-54B0-41B0-98F3-69B11D46492B}" dt="2022-03-20T20:36:53.315" v="3255" actId="478"/>
          <ac:spMkLst>
            <pc:docMk/>
            <pc:sldMk cId="3905646000" sldId="271"/>
            <ac:spMk id="13" creationId="{51653422-36E2-4631-8A02-133E694399E1}"/>
          </ac:spMkLst>
        </pc:spChg>
        <pc:spChg chg="mod topLvl">
          <ac:chgData name="Cariaga, Braden" userId="58ccb876-8538-40e8-a5ff-c30a770e680e" providerId="ADAL" clId="{BC01CD22-54B0-41B0-98F3-69B11D46492B}" dt="2022-03-20T20:38:55.258" v="3311" actId="403"/>
          <ac:spMkLst>
            <pc:docMk/>
            <pc:sldMk cId="3905646000" sldId="271"/>
            <ac:spMk id="14" creationId="{1205970C-F319-475E-89EB-C031A33B00C4}"/>
          </ac:spMkLst>
        </pc:spChg>
        <pc:spChg chg="del">
          <ac:chgData name="Cariaga, Braden" userId="58ccb876-8538-40e8-a5ff-c30a770e680e" providerId="ADAL" clId="{BC01CD22-54B0-41B0-98F3-69B11D46492B}" dt="2022-03-20T20:20:20.112" v="2584" actId="478"/>
          <ac:spMkLst>
            <pc:docMk/>
            <pc:sldMk cId="3905646000" sldId="271"/>
            <ac:spMk id="15" creationId="{79D0DEAC-49CF-4B36-8D7E-88FCCD0D1A80}"/>
          </ac:spMkLst>
        </pc:spChg>
        <pc:spChg chg="del topLvl">
          <ac:chgData name="Cariaga, Braden" userId="58ccb876-8538-40e8-a5ff-c30a770e680e" providerId="ADAL" clId="{BC01CD22-54B0-41B0-98F3-69B11D46492B}" dt="2022-03-20T20:38:24.500" v="3306" actId="478"/>
          <ac:spMkLst>
            <pc:docMk/>
            <pc:sldMk cId="3905646000" sldId="271"/>
            <ac:spMk id="17" creationId="{C69681B9-67AA-47B7-B82B-4F5D6F1E1FE3}"/>
          </ac:spMkLst>
        </pc:spChg>
        <pc:spChg chg="mod topLvl">
          <ac:chgData name="Cariaga, Braden" userId="58ccb876-8538-40e8-a5ff-c30a770e680e" providerId="ADAL" clId="{BC01CD22-54B0-41B0-98F3-69B11D46492B}" dt="2022-03-20T20:39:03.474" v="3313" actId="255"/>
          <ac:spMkLst>
            <pc:docMk/>
            <pc:sldMk cId="3905646000" sldId="271"/>
            <ac:spMk id="18" creationId="{F860B9A7-0EA4-4261-B312-E98DB4FD79E6}"/>
          </ac:spMkLst>
        </pc:spChg>
        <pc:spChg chg="mod">
          <ac:chgData name="Cariaga, Braden" userId="58ccb876-8538-40e8-a5ff-c30a770e680e" providerId="ADAL" clId="{BC01CD22-54B0-41B0-98F3-69B11D46492B}" dt="2022-03-25T02:50:27.556" v="5068" actId="1076"/>
          <ac:spMkLst>
            <pc:docMk/>
            <pc:sldMk cId="3905646000" sldId="271"/>
            <ac:spMk id="19" creationId="{9222DE9D-0BBD-42AB-82CC-B63731417A7C}"/>
          </ac:spMkLst>
        </pc:spChg>
        <pc:spChg chg="del topLvl">
          <ac:chgData name="Cariaga, Braden" userId="58ccb876-8538-40e8-a5ff-c30a770e680e" providerId="ADAL" clId="{BC01CD22-54B0-41B0-98F3-69B11D46492B}" dt="2022-03-20T20:38:33.539" v="3308" actId="478"/>
          <ac:spMkLst>
            <pc:docMk/>
            <pc:sldMk cId="3905646000" sldId="271"/>
            <ac:spMk id="21" creationId="{599A2913-4BE9-47DD-B291-AB69EF3FAE62}"/>
          </ac:spMkLst>
        </pc:spChg>
        <pc:spChg chg="mod topLvl">
          <ac:chgData name="Cariaga, Braden" userId="58ccb876-8538-40e8-a5ff-c30a770e680e" providerId="ADAL" clId="{BC01CD22-54B0-41B0-98F3-69B11D46492B}" dt="2022-03-20T20:39:13.914" v="3314" actId="403"/>
          <ac:spMkLst>
            <pc:docMk/>
            <pc:sldMk cId="3905646000" sldId="271"/>
            <ac:spMk id="22" creationId="{865791BA-972E-4ECD-92E2-7335718EE1C4}"/>
          </ac:spMkLst>
        </pc:spChg>
        <pc:spChg chg="del">
          <ac:chgData name="Cariaga, Braden" userId="58ccb876-8538-40e8-a5ff-c30a770e680e" providerId="ADAL" clId="{BC01CD22-54B0-41B0-98F3-69B11D46492B}" dt="2022-03-20T20:19:48.212" v="2567" actId="478"/>
          <ac:spMkLst>
            <pc:docMk/>
            <pc:sldMk cId="3905646000" sldId="271"/>
            <ac:spMk id="23" creationId="{618E8A96-DDE9-419F-BB81-3D04A4CB242D}"/>
          </ac:spMkLst>
        </pc:spChg>
        <pc:spChg chg="del mod topLvl">
          <ac:chgData name="Cariaga, Braden" userId="58ccb876-8538-40e8-a5ff-c30a770e680e" providerId="ADAL" clId="{BC01CD22-54B0-41B0-98F3-69B11D46492B}" dt="2022-03-20T20:36:39.858" v="3247" actId="478"/>
          <ac:spMkLst>
            <pc:docMk/>
            <pc:sldMk cId="3905646000" sldId="271"/>
            <ac:spMk id="25" creationId="{7BBAF62E-1B75-4B74-9E8C-02E67DDB2185}"/>
          </ac:spMkLst>
        </pc:spChg>
        <pc:spChg chg="mod topLvl">
          <ac:chgData name="Cariaga, Braden" userId="58ccb876-8538-40e8-a5ff-c30a770e680e" providerId="ADAL" clId="{BC01CD22-54B0-41B0-98F3-69B11D46492B}" dt="2022-03-20T20:39:26.050" v="3317" actId="403"/>
          <ac:spMkLst>
            <pc:docMk/>
            <pc:sldMk cId="3905646000" sldId="271"/>
            <ac:spMk id="26" creationId="{5289C267-87DA-4172-928E-F415BA34DE8A}"/>
          </ac:spMkLst>
        </pc:spChg>
        <pc:spChg chg="del">
          <ac:chgData name="Cariaga, Braden" userId="58ccb876-8538-40e8-a5ff-c30a770e680e" providerId="ADAL" clId="{BC01CD22-54B0-41B0-98F3-69B11D46492B}" dt="2022-03-20T20:19:50.830" v="2568" actId="478"/>
          <ac:spMkLst>
            <pc:docMk/>
            <pc:sldMk cId="3905646000" sldId="271"/>
            <ac:spMk id="27" creationId="{F77A7779-906A-4A42-B606-79231DFFDBEF}"/>
          </ac:spMkLst>
        </pc:spChg>
        <pc:spChg chg="del topLvl">
          <ac:chgData name="Cariaga, Braden" userId="58ccb876-8538-40e8-a5ff-c30a770e680e" providerId="ADAL" clId="{BC01CD22-54B0-41B0-98F3-69B11D46492B}" dt="2022-03-20T20:37:07.313" v="3267" actId="478"/>
          <ac:spMkLst>
            <pc:docMk/>
            <pc:sldMk cId="3905646000" sldId="271"/>
            <ac:spMk id="29" creationId="{C1550DB7-788F-4F8E-B3B9-CC7C6923F1EC}"/>
          </ac:spMkLst>
        </pc:spChg>
        <pc:spChg chg="mod topLvl">
          <ac:chgData name="Cariaga, Braden" userId="58ccb876-8538-40e8-a5ff-c30a770e680e" providerId="ADAL" clId="{BC01CD22-54B0-41B0-98F3-69B11D46492B}" dt="2022-03-20T20:39:30.529" v="3318" actId="14100"/>
          <ac:spMkLst>
            <pc:docMk/>
            <pc:sldMk cId="3905646000" sldId="271"/>
            <ac:spMk id="30" creationId="{C99D6DB6-3008-476E-9555-C763BE41BC7E}"/>
          </ac:spMkLst>
        </pc:spChg>
        <pc:spChg chg="del">
          <ac:chgData name="Cariaga, Braden" userId="58ccb876-8538-40e8-a5ff-c30a770e680e" providerId="ADAL" clId="{BC01CD22-54B0-41B0-98F3-69B11D46492B}" dt="2022-03-20T20:19:54.776" v="2569" actId="478"/>
          <ac:spMkLst>
            <pc:docMk/>
            <pc:sldMk cId="3905646000" sldId="271"/>
            <ac:spMk id="31" creationId="{F22FC839-76D8-49C1-9122-F9ACC54A6EDE}"/>
          </ac:spMkLst>
        </pc:spChg>
        <pc:spChg chg="del topLvl">
          <ac:chgData name="Cariaga, Braden" userId="58ccb876-8538-40e8-a5ff-c30a770e680e" providerId="ADAL" clId="{BC01CD22-54B0-41B0-98F3-69B11D46492B}" dt="2022-03-20T20:37:46.967" v="3303" actId="478"/>
          <ac:spMkLst>
            <pc:docMk/>
            <pc:sldMk cId="3905646000" sldId="271"/>
            <ac:spMk id="33" creationId="{A344FC7D-73E6-4B59-A9F8-ED146DC8A256}"/>
          </ac:spMkLst>
        </pc:spChg>
        <pc:spChg chg="mod topLvl">
          <ac:chgData name="Cariaga, Braden" userId="58ccb876-8538-40e8-a5ff-c30a770e680e" providerId="ADAL" clId="{BC01CD22-54B0-41B0-98F3-69B11D46492B}" dt="2022-03-20T20:39:16.886" v="3315" actId="403"/>
          <ac:spMkLst>
            <pc:docMk/>
            <pc:sldMk cId="3905646000" sldId="271"/>
            <ac:spMk id="34" creationId="{4AEB3382-136C-4B2F-A607-A29723FFD89B}"/>
          </ac:spMkLst>
        </pc:spChg>
        <pc:grpChg chg="del">
          <ac:chgData name="Cariaga, Braden" userId="58ccb876-8538-40e8-a5ff-c30a770e680e" providerId="ADAL" clId="{BC01CD22-54B0-41B0-98F3-69B11D46492B}" dt="2022-03-20T20:36:53.315" v="3255" actId="478"/>
          <ac:grpSpMkLst>
            <pc:docMk/>
            <pc:sldMk cId="3905646000" sldId="271"/>
            <ac:grpSpMk id="12" creationId="{B3DC9044-6D5C-4ABE-85F1-E366E50700FF}"/>
          </ac:grpSpMkLst>
        </pc:grpChg>
        <pc:grpChg chg="del">
          <ac:chgData name="Cariaga, Braden" userId="58ccb876-8538-40e8-a5ff-c30a770e680e" providerId="ADAL" clId="{BC01CD22-54B0-41B0-98F3-69B11D46492B}" dt="2022-03-20T20:38:24.500" v="3306" actId="478"/>
          <ac:grpSpMkLst>
            <pc:docMk/>
            <pc:sldMk cId="3905646000" sldId="271"/>
            <ac:grpSpMk id="16" creationId="{64FAB899-0F5D-4540-8409-A2C48062F2E3}"/>
          </ac:grpSpMkLst>
        </pc:grpChg>
        <pc:grpChg chg="del">
          <ac:chgData name="Cariaga, Braden" userId="58ccb876-8538-40e8-a5ff-c30a770e680e" providerId="ADAL" clId="{BC01CD22-54B0-41B0-98F3-69B11D46492B}" dt="2022-03-20T20:38:33.539" v="3308" actId="478"/>
          <ac:grpSpMkLst>
            <pc:docMk/>
            <pc:sldMk cId="3905646000" sldId="271"/>
            <ac:grpSpMk id="20" creationId="{C0F745BB-5F2C-4A88-899C-5E277D6AE622}"/>
          </ac:grpSpMkLst>
        </pc:grpChg>
        <pc:grpChg chg="del">
          <ac:chgData name="Cariaga, Braden" userId="58ccb876-8538-40e8-a5ff-c30a770e680e" providerId="ADAL" clId="{BC01CD22-54B0-41B0-98F3-69B11D46492B}" dt="2022-03-20T20:36:39.858" v="3247" actId="478"/>
          <ac:grpSpMkLst>
            <pc:docMk/>
            <pc:sldMk cId="3905646000" sldId="271"/>
            <ac:grpSpMk id="24" creationId="{11D66D0C-5E28-42A1-BD77-E804956741C9}"/>
          </ac:grpSpMkLst>
        </pc:grpChg>
        <pc:grpChg chg="del">
          <ac:chgData name="Cariaga, Braden" userId="58ccb876-8538-40e8-a5ff-c30a770e680e" providerId="ADAL" clId="{BC01CD22-54B0-41B0-98F3-69B11D46492B}" dt="2022-03-20T20:37:07.313" v="3267" actId="478"/>
          <ac:grpSpMkLst>
            <pc:docMk/>
            <pc:sldMk cId="3905646000" sldId="271"/>
            <ac:grpSpMk id="28" creationId="{4B35C199-69FD-44A5-A7EF-194C170B3534}"/>
          </ac:grpSpMkLst>
        </pc:grpChg>
        <pc:grpChg chg="del">
          <ac:chgData name="Cariaga, Braden" userId="58ccb876-8538-40e8-a5ff-c30a770e680e" providerId="ADAL" clId="{BC01CD22-54B0-41B0-98F3-69B11D46492B}" dt="2022-03-20T20:37:46.967" v="3303" actId="478"/>
          <ac:grpSpMkLst>
            <pc:docMk/>
            <pc:sldMk cId="3905646000" sldId="271"/>
            <ac:grpSpMk id="32" creationId="{DBDB3E47-48E5-4876-8D3A-E10E94CEE868}"/>
          </ac:grpSpMkLst>
        </pc:grpChg>
        <pc:cxnChg chg="add mod">
          <ac:chgData name="Cariaga, Braden" userId="58ccb876-8538-40e8-a5ff-c30a770e680e" providerId="ADAL" clId="{BC01CD22-54B0-41B0-98F3-69B11D46492B}" dt="2022-03-25T02:50:49.402" v="5072" actId="14100"/>
          <ac:cxnSpMkLst>
            <pc:docMk/>
            <pc:sldMk cId="3905646000" sldId="271"/>
            <ac:cxnSpMk id="17" creationId="{BC436234-564D-4606-B907-C4CCFA6528FF}"/>
          </ac:cxnSpMkLst>
        </pc:cxnChg>
      </pc:sldChg>
      <pc:sldChg chg="del">
        <pc:chgData name="Cariaga, Braden" userId="58ccb876-8538-40e8-a5ff-c30a770e680e" providerId="ADAL" clId="{BC01CD22-54B0-41B0-98F3-69B11D46492B}" dt="2022-03-17T19:09:23.112" v="197" actId="47"/>
        <pc:sldMkLst>
          <pc:docMk/>
          <pc:sldMk cId="3934963446" sldId="272"/>
        </pc:sldMkLst>
      </pc:sldChg>
      <pc:sldChg chg="del">
        <pc:chgData name="Cariaga, Braden" userId="58ccb876-8538-40e8-a5ff-c30a770e680e" providerId="ADAL" clId="{BC01CD22-54B0-41B0-98F3-69B11D46492B}" dt="2022-03-17T19:09:23.112" v="197" actId="47"/>
        <pc:sldMkLst>
          <pc:docMk/>
          <pc:sldMk cId="4275777235" sldId="273"/>
        </pc:sldMkLst>
      </pc:sldChg>
      <pc:sldChg chg="del">
        <pc:chgData name="Cariaga, Braden" userId="58ccb876-8538-40e8-a5ff-c30a770e680e" providerId="ADAL" clId="{BC01CD22-54B0-41B0-98F3-69B11D46492B}" dt="2022-03-17T19:09:23.112" v="197" actId="47"/>
        <pc:sldMkLst>
          <pc:docMk/>
          <pc:sldMk cId="528347479" sldId="274"/>
        </pc:sldMkLst>
      </pc:sldChg>
      <pc:sldChg chg="addSp delSp modSp new mod">
        <pc:chgData name="Cariaga, Braden" userId="58ccb876-8538-40e8-a5ff-c30a770e680e" providerId="ADAL" clId="{BC01CD22-54B0-41B0-98F3-69B11D46492B}" dt="2022-03-17T19:06:10.203" v="196" actId="478"/>
        <pc:sldMkLst>
          <pc:docMk/>
          <pc:sldMk cId="419908024" sldId="275"/>
        </pc:sldMkLst>
        <pc:spChg chg="mod">
          <ac:chgData name="Cariaga, Braden" userId="58ccb876-8538-40e8-a5ff-c30a770e680e" providerId="ADAL" clId="{BC01CD22-54B0-41B0-98F3-69B11D46492B}" dt="2022-03-17T19:01:14.519" v="21" actId="20577"/>
          <ac:spMkLst>
            <pc:docMk/>
            <pc:sldMk cId="419908024" sldId="275"/>
            <ac:spMk id="2" creationId="{D2EBBF04-719A-4F23-A42E-C17CAA0FF3E1}"/>
          </ac:spMkLst>
        </pc:spChg>
        <pc:spChg chg="del">
          <ac:chgData name="Cariaga, Braden" userId="58ccb876-8538-40e8-a5ff-c30a770e680e" providerId="ADAL" clId="{BC01CD22-54B0-41B0-98F3-69B11D46492B}" dt="2022-03-17T19:01:18.201" v="22" actId="478"/>
          <ac:spMkLst>
            <pc:docMk/>
            <pc:sldMk cId="419908024" sldId="275"/>
            <ac:spMk id="3" creationId="{3F9D6857-DA40-488F-9F69-3269E75874B4}"/>
          </ac:spMkLst>
        </pc:spChg>
        <pc:spChg chg="add mod">
          <ac:chgData name="Cariaga, Braden" userId="58ccb876-8538-40e8-a5ff-c30a770e680e" providerId="ADAL" clId="{BC01CD22-54B0-41B0-98F3-69B11D46492B}" dt="2022-03-17T19:05:47.954" v="194" actId="404"/>
          <ac:spMkLst>
            <pc:docMk/>
            <pc:sldMk cId="419908024" sldId="275"/>
            <ac:spMk id="4" creationId="{BBD7F347-D1D4-46A0-AD8C-6B99B2168762}"/>
          </ac:spMkLst>
        </pc:spChg>
        <pc:spChg chg="add mod">
          <ac:chgData name="Cariaga, Braden" userId="58ccb876-8538-40e8-a5ff-c30a770e680e" providerId="ADAL" clId="{BC01CD22-54B0-41B0-98F3-69B11D46492B}" dt="2022-03-17T19:05:47.954" v="194" actId="404"/>
          <ac:spMkLst>
            <pc:docMk/>
            <pc:sldMk cId="419908024" sldId="275"/>
            <ac:spMk id="5" creationId="{715A76C2-489C-45D3-9C26-E25645840A6F}"/>
          </ac:spMkLst>
        </pc:spChg>
        <pc:spChg chg="add mod">
          <ac:chgData name="Cariaga, Braden" userId="58ccb876-8538-40e8-a5ff-c30a770e680e" providerId="ADAL" clId="{BC01CD22-54B0-41B0-98F3-69B11D46492B}" dt="2022-03-17T19:05:47.954" v="194" actId="404"/>
          <ac:spMkLst>
            <pc:docMk/>
            <pc:sldMk cId="419908024" sldId="275"/>
            <ac:spMk id="6" creationId="{D9FFD6D2-5B40-49BA-9523-7C1CBABC2919}"/>
          </ac:spMkLst>
        </pc:spChg>
        <pc:spChg chg="add mod">
          <ac:chgData name="Cariaga, Braden" userId="58ccb876-8538-40e8-a5ff-c30a770e680e" providerId="ADAL" clId="{BC01CD22-54B0-41B0-98F3-69B11D46492B}" dt="2022-03-17T19:05:47.954" v="194" actId="404"/>
          <ac:spMkLst>
            <pc:docMk/>
            <pc:sldMk cId="419908024" sldId="275"/>
            <ac:spMk id="7" creationId="{EDA6BB84-FAC8-469F-8BF7-EBECF8746E5E}"/>
          </ac:spMkLst>
        </pc:spChg>
        <pc:spChg chg="add mod">
          <ac:chgData name="Cariaga, Braden" userId="58ccb876-8538-40e8-a5ff-c30a770e680e" providerId="ADAL" clId="{BC01CD22-54B0-41B0-98F3-69B11D46492B}" dt="2022-03-17T19:05:47.954" v="194" actId="404"/>
          <ac:spMkLst>
            <pc:docMk/>
            <pc:sldMk cId="419908024" sldId="275"/>
            <ac:spMk id="8" creationId="{0CFB3431-CC01-4439-9EE1-91701C48BAF6}"/>
          </ac:spMkLst>
        </pc:spChg>
        <pc:spChg chg="add mod">
          <ac:chgData name="Cariaga, Braden" userId="58ccb876-8538-40e8-a5ff-c30a770e680e" providerId="ADAL" clId="{BC01CD22-54B0-41B0-98F3-69B11D46492B}" dt="2022-03-17T19:05:47.954" v="194" actId="404"/>
          <ac:spMkLst>
            <pc:docMk/>
            <pc:sldMk cId="419908024" sldId="275"/>
            <ac:spMk id="9" creationId="{F4E9E309-7703-4446-884F-04CD21BA05DB}"/>
          </ac:spMkLst>
        </pc:spChg>
        <pc:spChg chg="add mod">
          <ac:chgData name="Cariaga, Braden" userId="58ccb876-8538-40e8-a5ff-c30a770e680e" providerId="ADAL" clId="{BC01CD22-54B0-41B0-98F3-69B11D46492B}" dt="2022-03-17T19:05:47.954" v="194" actId="404"/>
          <ac:spMkLst>
            <pc:docMk/>
            <pc:sldMk cId="419908024" sldId="275"/>
            <ac:spMk id="10" creationId="{1BF97C94-DCD9-4298-90D0-E06E6D073194}"/>
          </ac:spMkLst>
        </pc:spChg>
        <pc:spChg chg="add mod">
          <ac:chgData name="Cariaga, Braden" userId="58ccb876-8538-40e8-a5ff-c30a770e680e" providerId="ADAL" clId="{BC01CD22-54B0-41B0-98F3-69B11D46492B}" dt="2022-03-17T19:05:47.954" v="194" actId="404"/>
          <ac:spMkLst>
            <pc:docMk/>
            <pc:sldMk cId="419908024" sldId="275"/>
            <ac:spMk id="11" creationId="{8ECCC09D-AE95-4153-B01A-A788505CFAFE}"/>
          </ac:spMkLst>
        </pc:spChg>
        <pc:spChg chg="mod">
          <ac:chgData name="Cariaga, Braden" userId="58ccb876-8538-40e8-a5ff-c30a770e680e" providerId="ADAL" clId="{BC01CD22-54B0-41B0-98F3-69B11D46492B}" dt="2022-03-17T19:01:27.396" v="23"/>
          <ac:spMkLst>
            <pc:docMk/>
            <pc:sldMk cId="419908024" sldId="275"/>
            <ac:spMk id="13" creationId="{343B3C7C-BFB7-4513-A383-4F91EF3AB851}"/>
          </ac:spMkLst>
        </pc:spChg>
        <pc:spChg chg="mod">
          <ac:chgData name="Cariaga, Braden" userId="58ccb876-8538-40e8-a5ff-c30a770e680e" providerId="ADAL" clId="{BC01CD22-54B0-41B0-98F3-69B11D46492B}" dt="2022-03-17T19:01:27.396" v="23"/>
          <ac:spMkLst>
            <pc:docMk/>
            <pc:sldMk cId="419908024" sldId="275"/>
            <ac:spMk id="14" creationId="{97263075-AAC6-4FA4-AB55-B7C2ACFC7FB9}"/>
          </ac:spMkLst>
        </pc:spChg>
        <pc:spChg chg="mod">
          <ac:chgData name="Cariaga, Braden" userId="58ccb876-8538-40e8-a5ff-c30a770e680e" providerId="ADAL" clId="{BC01CD22-54B0-41B0-98F3-69B11D46492B}" dt="2022-03-17T19:01:27.396" v="23"/>
          <ac:spMkLst>
            <pc:docMk/>
            <pc:sldMk cId="419908024" sldId="275"/>
            <ac:spMk id="15" creationId="{A7066DC0-AD74-4543-B13A-5B37BFB34466}"/>
          </ac:spMkLst>
        </pc:spChg>
        <pc:spChg chg="mod">
          <ac:chgData name="Cariaga, Braden" userId="58ccb876-8538-40e8-a5ff-c30a770e680e" providerId="ADAL" clId="{BC01CD22-54B0-41B0-98F3-69B11D46492B}" dt="2022-03-17T19:01:27.396" v="23"/>
          <ac:spMkLst>
            <pc:docMk/>
            <pc:sldMk cId="419908024" sldId="275"/>
            <ac:spMk id="17" creationId="{3813EBD8-353E-4251-8D0B-946E0C521018}"/>
          </ac:spMkLst>
        </pc:spChg>
        <pc:spChg chg="mod">
          <ac:chgData name="Cariaga, Braden" userId="58ccb876-8538-40e8-a5ff-c30a770e680e" providerId="ADAL" clId="{BC01CD22-54B0-41B0-98F3-69B11D46492B}" dt="2022-03-17T19:01:27.396" v="23"/>
          <ac:spMkLst>
            <pc:docMk/>
            <pc:sldMk cId="419908024" sldId="275"/>
            <ac:spMk id="18" creationId="{4AB23719-A2CF-48B5-A80C-D3C575E0BECE}"/>
          </ac:spMkLst>
        </pc:spChg>
        <pc:spChg chg="mod">
          <ac:chgData name="Cariaga, Braden" userId="58ccb876-8538-40e8-a5ff-c30a770e680e" providerId="ADAL" clId="{BC01CD22-54B0-41B0-98F3-69B11D46492B}" dt="2022-03-17T19:01:27.396" v="23"/>
          <ac:spMkLst>
            <pc:docMk/>
            <pc:sldMk cId="419908024" sldId="275"/>
            <ac:spMk id="19" creationId="{369492CC-B27A-4002-BFEE-131F2F54D3E3}"/>
          </ac:spMkLst>
        </pc:spChg>
        <pc:spChg chg="mod">
          <ac:chgData name="Cariaga, Braden" userId="58ccb876-8538-40e8-a5ff-c30a770e680e" providerId="ADAL" clId="{BC01CD22-54B0-41B0-98F3-69B11D46492B}" dt="2022-03-17T19:01:27.396" v="23"/>
          <ac:spMkLst>
            <pc:docMk/>
            <pc:sldMk cId="419908024" sldId="275"/>
            <ac:spMk id="21" creationId="{92075121-5B0B-40E4-9FBD-7B5A92062C1D}"/>
          </ac:spMkLst>
        </pc:spChg>
        <pc:spChg chg="mod">
          <ac:chgData name="Cariaga, Braden" userId="58ccb876-8538-40e8-a5ff-c30a770e680e" providerId="ADAL" clId="{BC01CD22-54B0-41B0-98F3-69B11D46492B}" dt="2022-03-17T19:01:27.396" v="23"/>
          <ac:spMkLst>
            <pc:docMk/>
            <pc:sldMk cId="419908024" sldId="275"/>
            <ac:spMk id="22" creationId="{F12047CC-E8B5-4F0D-B7CF-B729F9929C80}"/>
          </ac:spMkLst>
        </pc:spChg>
        <pc:spChg chg="mod">
          <ac:chgData name="Cariaga, Braden" userId="58ccb876-8538-40e8-a5ff-c30a770e680e" providerId="ADAL" clId="{BC01CD22-54B0-41B0-98F3-69B11D46492B}" dt="2022-03-17T19:01:27.396" v="23"/>
          <ac:spMkLst>
            <pc:docMk/>
            <pc:sldMk cId="419908024" sldId="275"/>
            <ac:spMk id="23" creationId="{43478C0F-F4FF-4757-ADDC-6AF615BFA7F6}"/>
          </ac:spMkLst>
        </pc:spChg>
        <pc:spChg chg="mod">
          <ac:chgData name="Cariaga, Braden" userId="58ccb876-8538-40e8-a5ff-c30a770e680e" providerId="ADAL" clId="{BC01CD22-54B0-41B0-98F3-69B11D46492B}" dt="2022-03-17T19:01:27.396" v="23"/>
          <ac:spMkLst>
            <pc:docMk/>
            <pc:sldMk cId="419908024" sldId="275"/>
            <ac:spMk id="25" creationId="{E6685956-5F0A-4E1F-AFE5-3EE9BA0C80CA}"/>
          </ac:spMkLst>
        </pc:spChg>
        <pc:spChg chg="mod">
          <ac:chgData name="Cariaga, Braden" userId="58ccb876-8538-40e8-a5ff-c30a770e680e" providerId="ADAL" clId="{BC01CD22-54B0-41B0-98F3-69B11D46492B}" dt="2022-03-17T19:01:27.396" v="23"/>
          <ac:spMkLst>
            <pc:docMk/>
            <pc:sldMk cId="419908024" sldId="275"/>
            <ac:spMk id="26" creationId="{63636016-6136-44CB-A33C-407D18F28000}"/>
          </ac:spMkLst>
        </pc:spChg>
        <pc:spChg chg="mod">
          <ac:chgData name="Cariaga, Braden" userId="58ccb876-8538-40e8-a5ff-c30a770e680e" providerId="ADAL" clId="{BC01CD22-54B0-41B0-98F3-69B11D46492B}" dt="2022-03-17T19:01:27.396" v="23"/>
          <ac:spMkLst>
            <pc:docMk/>
            <pc:sldMk cId="419908024" sldId="275"/>
            <ac:spMk id="27" creationId="{1D5424BA-77AC-4A60-84D7-482294B87978}"/>
          </ac:spMkLst>
        </pc:spChg>
        <pc:spChg chg="add del mod">
          <ac:chgData name="Cariaga, Braden" userId="58ccb876-8538-40e8-a5ff-c30a770e680e" providerId="ADAL" clId="{BC01CD22-54B0-41B0-98F3-69B11D46492B}" dt="2022-03-17T19:04:15.269" v="182" actId="478"/>
          <ac:spMkLst>
            <pc:docMk/>
            <pc:sldMk cId="419908024" sldId="275"/>
            <ac:spMk id="28" creationId="{2F97EFA0-DDEF-401F-A033-BB37B325DE11}"/>
          </ac:spMkLst>
        </pc:spChg>
        <pc:spChg chg="add del mod">
          <ac:chgData name="Cariaga, Braden" userId="58ccb876-8538-40e8-a5ff-c30a770e680e" providerId="ADAL" clId="{BC01CD22-54B0-41B0-98F3-69B11D46492B}" dt="2022-03-17T19:04:12.217" v="181" actId="478"/>
          <ac:spMkLst>
            <pc:docMk/>
            <pc:sldMk cId="419908024" sldId="275"/>
            <ac:spMk id="29" creationId="{CF2993AE-65FA-4C78-AC68-AEC1AEE10328}"/>
          </ac:spMkLst>
        </pc:spChg>
        <pc:spChg chg="add del mod">
          <ac:chgData name="Cariaga, Braden" userId="58ccb876-8538-40e8-a5ff-c30a770e680e" providerId="ADAL" clId="{BC01CD22-54B0-41B0-98F3-69B11D46492B}" dt="2022-03-17T19:04:26.248" v="186" actId="478"/>
          <ac:spMkLst>
            <pc:docMk/>
            <pc:sldMk cId="419908024" sldId="275"/>
            <ac:spMk id="30" creationId="{8CAC389C-7213-48AA-9207-88AC6DAF82FE}"/>
          </ac:spMkLst>
        </pc:spChg>
        <pc:spChg chg="add del mod">
          <ac:chgData name="Cariaga, Braden" userId="58ccb876-8538-40e8-a5ff-c30a770e680e" providerId="ADAL" clId="{BC01CD22-54B0-41B0-98F3-69B11D46492B}" dt="2022-03-17T19:04:29.759" v="187" actId="478"/>
          <ac:spMkLst>
            <pc:docMk/>
            <pc:sldMk cId="419908024" sldId="275"/>
            <ac:spMk id="31" creationId="{70E3A11E-3E92-4120-A59C-52A6C40E5A4F}"/>
          </ac:spMkLst>
        </pc:spChg>
        <pc:grpChg chg="add del mod">
          <ac:chgData name="Cariaga, Braden" userId="58ccb876-8538-40e8-a5ff-c30a770e680e" providerId="ADAL" clId="{BC01CD22-54B0-41B0-98F3-69B11D46492B}" dt="2022-03-17T19:01:36.719" v="27" actId="478"/>
          <ac:grpSpMkLst>
            <pc:docMk/>
            <pc:sldMk cId="419908024" sldId="275"/>
            <ac:grpSpMk id="12" creationId="{D22A8F79-AE39-45AF-8F80-829D9F0EA259}"/>
          </ac:grpSpMkLst>
        </pc:grpChg>
        <pc:grpChg chg="add del mod">
          <ac:chgData name="Cariaga, Braden" userId="58ccb876-8538-40e8-a5ff-c30a770e680e" providerId="ADAL" clId="{BC01CD22-54B0-41B0-98F3-69B11D46492B}" dt="2022-03-17T19:01:34.389" v="24" actId="478"/>
          <ac:grpSpMkLst>
            <pc:docMk/>
            <pc:sldMk cId="419908024" sldId="275"/>
            <ac:grpSpMk id="16" creationId="{0580C0A1-B7F8-44C0-826F-C5AC937EAB44}"/>
          </ac:grpSpMkLst>
        </pc:grpChg>
        <pc:grpChg chg="add del mod">
          <ac:chgData name="Cariaga, Braden" userId="58ccb876-8538-40e8-a5ff-c30a770e680e" providerId="ADAL" clId="{BC01CD22-54B0-41B0-98F3-69B11D46492B}" dt="2022-03-17T19:01:35.139" v="25" actId="478"/>
          <ac:grpSpMkLst>
            <pc:docMk/>
            <pc:sldMk cId="419908024" sldId="275"/>
            <ac:grpSpMk id="20" creationId="{5EE0BEE4-83E3-411F-9855-F4C562D03378}"/>
          </ac:grpSpMkLst>
        </pc:grpChg>
        <pc:grpChg chg="add del mod">
          <ac:chgData name="Cariaga, Braden" userId="58ccb876-8538-40e8-a5ff-c30a770e680e" providerId="ADAL" clId="{BC01CD22-54B0-41B0-98F3-69B11D46492B}" dt="2022-03-17T19:01:35.702" v="26" actId="478"/>
          <ac:grpSpMkLst>
            <pc:docMk/>
            <pc:sldMk cId="419908024" sldId="275"/>
            <ac:grpSpMk id="24" creationId="{C0DA4DBD-086C-4F03-B12B-2C3149E4B9FC}"/>
          </ac:grpSpMkLst>
        </pc:grpChg>
        <pc:grpChg chg="add mod">
          <ac:chgData name="Cariaga, Braden" userId="58ccb876-8538-40e8-a5ff-c30a770e680e" providerId="ADAL" clId="{BC01CD22-54B0-41B0-98F3-69B11D46492B}" dt="2022-03-17T19:05:11.831" v="191" actId="1076"/>
          <ac:grpSpMkLst>
            <pc:docMk/>
            <pc:sldMk cId="419908024" sldId="275"/>
            <ac:grpSpMk id="32" creationId="{58A1FAF7-4DBB-43B8-9BDC-3008CEAB748E}"/>
          </ac:grpSpMkLst>
        </pc:grpChg>
        <pc:picChg chg="add del mod">
          <ac:chgData name="Cariaga, Braden" userId="58ccb876-8538-40e8-a5ff-c30a770e680e" providerId="ADAL" clId="{BC01CD22-54B0-41B0-98F3-69B11D46492B}" dt="2022-03-17T19:06:10.203" v="196" actId="478"/>
          <ac:picMkLst>
            <pc:docMk/>
            <pc:sldMk cId="419908024" sldId="275"/>
            <ac:picMk id="33" creationId="{BDA95EDF-6D70-47BA-964D-85F9E49308FE}"/>
          </ac:picMkLst>
        </pc:picChg>
      </pc:sldChg>
      <pc:sldChg chg="modSp mod">
        <pc:chgData name="Cariaga, Braden" userId="58ccb876-8538-40e8-a5ff-c30a770e680e" providerId="ADAL" clId="{BC01CD22-54B0-41B0-98F3-69B11D46492B}" dt="2022-03-20T21:18:54.553" v="4166"/>
        <pc:sldMkLst>
          <pc:docMk/>
          <pc:sldMk cId="896518059" sldId="276"/>
        </pc:sldMkLst>
        <pc:spChg chg="mod">
          <ac:chgData name="Cariaga, Braden" userId="58ccb876-8538-40e8-a5ff-c30a770e680e" providerId="ADAL" clId="{BC01CD22-54B0-41B0-98F3-69B11D46492B}" dt="2022-03-20T21:18:54.553" v="4166"/>
          <ac:spMkLst>
            <pc:docMk/>
            <pc:sldMk cId="896518059" sldId="276"/>
            <ac:spMk id="2" creationId="{2E33D8DD-D3AA-4472-80F0-0386CD10A987}"/>
          </ac:spMkLst>
        </pc:spChg>
        <pc:spChg chg="mod">
          <ac:chgData name="Cariaga, Braden" userId="58ccb876-8538-40e8-a5ff-c30a770e680e" providerId="ADAL" clId="{BC01CD22-54B0-41B0-98F3-69B11D46492B}" dt="2022-03-20T21:18:54.553" v="4166"/>
          <ac:spMkLst>
            <pc:docMk/>
            <pc:sldMk cId="896518059" sldId="276"/>
            <ac:spMk id="3" creationId="{400A2783-A9A4-44D0-8AD7-D72F94995EF7}"/>
          </ac:spMkLst>
        </pc:spChg>
      </pc:sldChg>
      <pc:sldChg chg="addSp delSp modSp new mod setBg delAnim modAnim setClrOvrMap delDesignElem">
        <pc:chgData name="Cariaga, Braden" userId="58ccb876-8538-40e8-a5ff-c30a770e680e" providerId="ADAL" clId="{BC01CD22-54B0-41B0-98F3-69B11D46492B}" dt="2022-03-25T01:49:27.638" v="5064" actId="27614"/>
        <pc:sldMkLst>
          <pc:docMk/>
          <pc:sldMk cId="2632406334" sldId="277"/>
        </pc:sldMkLst>
        <pc:spChg chg="mod ord">
          <ac:chgData name="Cariaga, Braden" userId="58ccb876-8538-40e8-a5ff-c30a770e680e" providerId="ADAL" clId="{BC01CD22-54B0-41B0-98F3-69B11D46492B}" dt="2022-03-25T01:49:16.285" v="5063" actId="26606"/>
          <ac:spMkLst>
            <pc:docMk/>
            <pc:sldMk cId="2632406334" sldId="277"/>
            <ac:spMk id="2" creationId="{BB274CD3-0701-4EF8-9110-7FD9210E8962}"/>
          </ac:spMkLst>
        </pc:spChg>
        <pc:spChg chg="del">
          <ac:chgData name="Cariaga, Braden" userId="58ccb876-8538-40e8-a5ff-c30a770e680e" providerId="ADAL" clId="{BC01CD22-54B0-41B0-98F3-69B11D46492B}" dt="2022-03-17T19:09:39.625" v="203" actId="478"/>
          <ac:spMkLst>
            <pc:docMk/>
            <pc:sldMk cId="2632406334" sldId="277"/>
            <ac:spMk id="3" creationId="{732605C4-2077-45DD-ADA9-E01FECE2C760}"/>
          </ac:spMkLst>
        </pc:spChg>
        <pc:spChg chg="add del">
          <ac:chgData name="Cariaga, Braden" userId="58ccb876-8538-40e8-a5ff-c30a770e680e" providerId="ADAL" clId="{BC01CD22-54B0-41B0-98F3-69B11D46492B}" dt="2022-03-25T01:49:16.285" v="5063" actId="26606"/>
          <ac:spMkLst>
            <pc:docMk/>
            <pc:sldMk cId="2632406334" sldId="277"/>
            <ac:spMk id="9" creationId="{5D5E0904-721C-4D68-9EB8-1C9752E329A7}"/>
          </ac:spMkLst>
        </pc:spChg>
        <pc:spChg chg="add del">
          <ac:chgData name="Cariaga, Braden" userId="58ccb876-8538-40e8-a5ff-c30a770e680e" providerId="ADAL" clId="{BC01CD22-54B0-41B0-98F3-69B11D46492B}" dt="2022-03-25T01:49:16.285" v="5063" actId="26606"/>
          <ac:spMkLst>
            <pc:docMk/>
            <pc:sldMk cId="2632406334" sldId="277"/>
            <ac:spMk id="11" creationId="{E2C05438-8975-4783-BCC7-9A4F0BD17978}"/>
          </ac:spMkLst>
        </pc:spChg>
        <pc:spChg chg="add del">
          <ac:chgData name="Cariaga, Braden" userId="58ccb876-8538-40e8-a5ff-c30a770e680e" providerId="ADAL" clId="{BC01CD22-54B0-41B0-98F3-69B11D46492B}" dt="2022-03-25T01:49:16.285" v="5063" actId="26606"/>
          <ac:spMkLst>
            <pc:docMk/>
            <pc:sldMk cId="2632406334" sldId="277"/>
            <ac:spMk id="13" creationId="{DF0ACCC9-A5C0-44FC-9472-E3E4BF4B41A7}"/>
          </ac:spMkLst>
        </pc:spChg>
        <pc:spChg chg="add del">
          <ac:chgData name="Cariaga, Braden" userId="58ccb876-8538-40e8-a5ff-c30a770e680e" providerId="ADAL" clId="{BC01CD22-54B0-41B0-98F3-69B11D46492B}" dt="2022-03-25T01:49:16.285" v="5063" actId="26606"/>
          <ac:spMkLst>
            <pc:docMk/>
            <pc:sldMk cId="2632406334" sldId="277"/>
            <ac:spMk id="15" creationId="{E8B8E8AE-1882-46F3-94E7-A2A39149475C}"/>
          </ac:spMkLst>
        </pc:spChg>
        <pc:spChg chg="add del">
          <ac:chgData name="Cariaga, Braden" userId="58ccb876-8538-40e8-a5ff-c30a770e680e" providerId="ADAL" clId="{BC01CD22-54B0-41B0-98F3-69B11D46492B}" dt="2022-03-25T01:49:16.285" v="5063" actId="26606"/>
          <ac:spMkLst>
            <pc:docMk/>
            <pc:sldMk cId="2632406334" sldId="277"/>
            <ac:spMk id="17" creationId="{F5AE0C4B-4D5E-48B0-929B-038F7E948410}"/>
          </ac:spMkLst>
        </pc:spChg>
        <pc:spChg chg="add">
          <ac:chgData name="Cariaga, Braden" userId="58ccb876-8538-40e8-a5ff-c30a770e680e" providerId="ADAL" clId="{BC01CD22-54B0-41B0-98F3-69B11D46492B}" dt="2022-03-25T01:49:16.285" v="5063" actId="26606"/>
          <ac:spMkLst>
            <pc:docMk/>
            <pc:sldMk cId="2632406334" sldId="277"/>
            <ac:spMk id="22" creationId="{F1ACBE00-0221-433D-8EA5-D9D7B45F35BE}"/>
          </ac:spMkLst>
        </pc:spChg>
        <pc:spChg chg="add">
          <ac:chgData name="Cariaga, Braden" userId="58ccb876-8538-40e8-a5ff-c30a770e680e" providerId="ADAL" clId="{BC01CD22-54B0-41B0-98F3-69B11D46492B}" dt="2022-03-25T01:49:16.285" v="5063" actId="26606"/>
          <ac:spMkLst>
            <pc:docMk/>
            <pc:sldMk cId="2632406334" sldId="277"/>
            <ac:spMk id="24" creationId="{EFB0C39A-F8CA-4A79-AFFC-E9780FB1991A}"/>
          </ac:spMkLst>
        </pc:spChg>
        <pc:picChg chg="add del mod">
          <ac:chgData name="Cariaga, Braden" userId="58ccb876-8538-40e8-a5ff-c30a770e680e" providerId="ADAL" clId="{BC01CD22-54B0-41B0-98F3-69B11D46492B}" dt="2022-03-25T01:28:14.151" v="5057" actId="478"/>
          <ac:picMkLst>
            <pc:docMk/>
            <pc:sldMk cId="2632406334" sldId="277"/>
            <ac:picMk id="4" creationId="{501DD36B-A8B9-4A52-8CDC-D9962EBBBC20}"/>
          </ac:picMkLst>
        </pc:picChg>
        <pc:picChg chg="add mod">
          <ac:chgData name="Cariaga, Braden" userId="58ccb876-8538-40e8-a5ff-c30a770e680e" providerId="ADAL" clId="{BC01CD22-54B0-41B0-98F3-69B11D46492B}" dt="2022-03-25T01:49:27.638" v="5064" actId="27614"/>
          <ac:picMkLst>
            <pc:docMk/>
            <pc:sldMk cId="2632406334" sldId="277"/>
            <ac:picMk id="5" creationId="{436D9BB5-DDB3-4418-AB9E-0E993914129B}"/>
          </ac:picMkLst>
        </pc:picChg>
      </pc:sldChg>
      <pc:sldChg chg="modSp new del mod">
        <pc:chgData name="Cariaga, Braden" userId="58ccb876-8538-40e8-a5ff-c30a770e680e" providerId="ADAL" clId="{BC01CD22-54B0-41B0-98F3-69B11D46492B}" dt="2022-03-17T19:22:33.284" v="229" actId="2696"/>
        <pc:sldMkLst>
          <pc:docMk/>
          <pc:sldMk cId="1578436777" sldId="278"/>
        </pc:sldMkLst>
        <pc:spChg chg="mod">
          <ac:chgData name="Cariaga, Braden" userId="58ccb876-8538-40e8-a5ff-c30a770e680e" providerId="ADAL" clId="{BC01CD22-54B0-41B0-98F3-69B11D46492B}" dt="2022-03-17T19:21:44.959" v="228" actId="20577"/>
          <ac:spMkLst>
            <pc:docMk/>
            <pc:sldMk cId="1578436777" sldId="278"/>
            <ac:spMk id="2" creationId="{1269240B-C5AA-4249-B734-CFC9D50F0940}"/>
          </ac:spMkLst>
        </pc:spChg>
      </pc:sldChg>
      <pc:sldChg chg="addSp delSp modSp new mod ord modClrScheme chgLayout">
        <pc:chgData name="Cariaga, Braden" userId="58ccb876-8538-40e8-a5ff-c30a770e680e" providerId="ADAL" clId="{BC01CD22-54B0-41B0-98F3-69B11D46492B}" dt="2022-03-20T21:18:54.553" v="4166"/>
        <pc:sldMkLst>
          <pc:docMk/>
          <pc:sldMk cId="1674033548" sldId="278"/>
        </pc:sldMkLst>
        <pc:spChg chg="mod ord">
          <ac:chgData name="Cariaga, Braden" userId="58ccb876-8538-40e8-a5ff-c30a770e680e" providerId="ADAL" clId="{BC01CD22-54B0-41B0-98F3-69B11D46492B}" dt="2022-03-20T21:18:54.553" v="4166"/>
          <ac:spMkLst>
            <pc:docMk/>
            <pc:sldMk cId="1674033548" sldId="278"/>
            <ac:spMk id="2" creationId="{8CFCE2B7-81D6-4444-89E7-4B3BBB9F01A0}"/>
          </ac:spMkLst>
        </pc:spChg>
        <pc:spChg chg="del mod ord">
          <ac:chgData name="Cariaga, Braden" userId="58ccb876-8538-40e8-a5ff-c30a770e680e" providerId="ADAL" clId="{BC01CD22-54B0-41B0-98F3-69B11D46492B}" dt="2022-03-20T18:23:39.943" v="569" actId="700"/>
          <ac:spMkLst>
            <pc:docMk/>
            <pc:sldMk cId="1674033548" sldId="278"/>
            <ac:spMk id="3" creationId="{D456DA04-F6B3-4F05-A2E0-7903B3E3FA26}"/>
          </ac:spMkLst>
        </pc:spChg>
        <pc:spChg chg="add mod ord">
          <ac:chgData name="Cariaga, Braden" userId="58ccb876-8538-40e8-a5ff-c30a770e680e" providerId="ADAL" clId="{BC01CD22-54B0-41B0-98F3-69B11D46492B}" dt="2022-03-20T21:18:54.553" v="4166"/>
          <ac:spMkLst>
            <pc:docMk/>
            <pc:sldMk cId="1674033548" sldId="278"/>
            <ac:spMk id="4" creationId="{F529FA16-C4D0-422F-96D4-9038D7FCE046}"/>
          </ac:spMkLst>
        </pc:spChg>
        <pc:spChg chg="add mod ord">
          <ac:chgData name="Cariaga, Braden" userId="58ccb876-8538-40e8-a5ff-c30a770e680e" providerId="ADAL" clId="{BC01CD22-54B0-41B0-98F3-69B11D46492B}" dt="2022-03-20T21:18:54.553" v="4166"/>
          <ac:spMkLst>
            <pc:docMk/>
            <pc:sldMk cId="1674033548" sldId="278"/>
            <ac:spMk id="5" creationId="{73C6A9CF-932F-430F-B42A-EC937CAC6310}"/>
          </ac:spMkLst>
        </pc:spChg>
        <pc:spChg chg="add mod ord">
          <ac:chgData name="Cariaga, Braden" userId="58ccb876-8538-40e8-a5ff-c30a770e680e" providerId="ADAL" clId="{BC01CD22-54B0-41B0-98F3-69B11D46492B}" dt="2022-03-20T21:18:54.553" v="4166"/>
          <ac:spMkLst>
            <pc:docMk/>
            <pc:sldMk cId="1674033548" sldId="278"/>
            <ac:spMk id="6" creationId="{0221D49D-17D6-4E84-89D4-B11A9F4FFD38}"/>
          </ac:spMkLst>
        </pc:spChg>
        <pc:spChg chg="add mod ord">
          <ac:chgData name="Cariaga, Braden" userId="58ccb876-8538-40e8-a5ff-c30a770e680e" providerId="ADAL" clId="{BC01CD22-54B0-41B0-98F3-69B11D46492B}" dt="2022-03-20T21:18:54.553" v="4166"/>
          <ac:spMkLst>
            <pc:docMk/>
            <pc:sldMk cId="1674033548" sldId="278"/>
            <ac:spMk id="7" creationId="{6FF2A126-AD49-4B2A-B4E7-3B69C6FC373F}"/>
          </ac:spMkLst>
        </pc:spChg>
      </pc:sldChg>
      <pc:sldChg chg="addSp delSp modSp mod delDesignElem">
        <pc:chgData name="Cariaga, Braden" userId="58ccb876-8538-40e8-a5ff-c30a770e680e" providerId="ADAL" clId="{BC01CD22-54B0-41B0-98F3-69B11D46492B}" dt="2022-03-20T21:18:54.553" v="4166"/>
        <pc:sldMkLst>
          <pc:docMk/>
          <pc:sldMk cId="1198378319" sldId="279"/>
        </pc:sldMkLst>
        <pc:spChg chg="mod">
          <ac:chgData name="Cariaga, Braden" userId="58ccb876-8538-40e8-a5ff-c30a770e680e" providerId="ADAL" clId="{BC01CD22-54B0-41B0-98F3-69B11D46492B}" dt="2022-03-17T19:34:35.872" v="327"/>
          <ac:spMkLst>
            <pc:docMk/>
            <pc:sldMk cId="1198378319" sldId="279"/>
            <ac:spMk id="2" creationId="{40517A43-E479-4E17-A701-F8EF51B5F61F}"/>
          </ac:spMkLst>
        </pc:spChg>
        <pc:spChg chg="mod">
          <ac:chgData name="Cariaga, Braden" userId="58ccb876-8538-40e8-a5ff-c30a770e680e" providerId="ADAL" clId="{BC01CD22-54B0-41B0-98F3-69B11D46492B}" dt="2022-03-17T19:34:35.872" v="327"/>
          <ac:spMkLst>
            <pc:docMk/>
            <pc:sldMk cId="1198378319" sldId="279"/>
            <ac:spMk id="3" creationId="{9C729464-9653-4BE3-BA86-7AE08FD1CEE1}"/>
          </ac:spMkLst>
        </pc:spChg>
        <pc:spChg chg="add del">
          <ac:chgData name="Cariaga, Braden" userId="58ccb876-8538-40e8-a5ff-c30a770e680e" providerId="ADAL" clId="{BC01CD22-54B0-41B0-98F3-69B11D46492B}" dt="2022-03-20T21:18:54.553" v="4166"/>
          <ac:spMkLst>
            <pc:docMk/>
            <pc:sldMk cId="1198378319" sldId="279"/>
            <ac:spMk id="10" creationId="{30B3D270-B19D-4DB8-BD3C-3E707485B515}"/>
          </ac:spMkLst>
        </pc:spChg>
        <pc:spChg chg="add del">
          <ac:chgData name="Cariaga, Braden" userId="58ccb876-8538-40e8-a5ff-c30a770e680e" providerId="ADAL" clId="{BC01CD22-54B0-41B0-98F3-69B11D46492B}" dt="2022-03-20T21:18:54.553" v="4166"/>
          <ac:spMkLst>
            <pc:docMk/>
            <pc:sldMk cId="1198378319" sldId="279"/>
            <ac:spMk id="12" creationId="{49BDAF94-B52E-4307-B54C-EF413086FC77}"/>
          </ac:spMkLst>
        </pc:spChg>
      </pc:sldChg>
      <pc:sldChg chg="addSp delSp modSp delDesignElem">
        <pc:chgData name="Cariaga, Braden" userId="58ccb876-8538-40e8-a5ff-c30a770e680e" providerId="ADAL" clId="{BC01CD22-54B0-41B0-98F3-69B11D46492B}" dt="2022-03-20T21:18:54.553" v="4166"/>
        <pc:sldMkLst>
          <pc:docMk/>
          <pc:sldMk cId="454562023" sldId="280"/>
        </pc:sldMkLst>
        <pc:spChg chg="mod">
          <ac:chgData name="Cariaga, Braden" userId="58ccb876-8538-40e8-a5ff-c30a770e680e" providerId="ADAL" clId="{BC01CD22-54B0-41B0-98F3-69B11D46492B}" dt="2022-03-17T19:34:35.872" v="327"/>
          <ac:spMkLst>
            <pc:docMk/>
            <pc:sldMk cId="454562023" sldId="280"/>
            <ac:spMk id="2" creationId="{C7E0508B-B17E-4183-BF46-7F39A1A66506}"/>
          </ac:spMkLst>
        </pc:spChg>
        <pc:spChg chg="mod">
          <ac:chgData name="Cariaga, Braden" userId="58ccb876-8538-40e8-a5ff-c30a770e680e" providerId="ADAL" clId="{BC01CD22-54B0-41B0-98F3-69B11D46492B}" dt="2022-03-17T19:34:35.872" v="327"/>
          <ac:spMkLst>
            <pc:docMk/>
            <pc:sldMk cId="454562023" sldId="280"/>
            <ac:spMk id="3" creationId="{C7FA7BFA-640C-4C6A-A8B2-70DB3460421F}"/>
          </ac:spMkLst>
        </pc:spChg>
        <pc:spChg chg="add del">
          <ac:chgData name="Cariaga, Braden" userId="58ccb876-8538-40e8-a5ff-c30a770e680e" providerId="ADAL" clId="{BC01CD22-54B0-41B0-98F3-69B11D46492B}" dt="2022-03-20T21:18:54.553" v="4166"/>
          <ac:spMkLst>
            <pc:docMk/>
            <pc:sldMk cId="454562023" sldId="280"/>
            <ac:spMk id="9" creationId="{E4CFB4D4-CFF3-4172-AB21-A2B3D1223E9E}"/>
          </ac:spMkLst>
        </pc:spChg>
      </pc:sldChg>
      <pc:sldChg chg="modSp add mod">
        <pc:chgData name="Cariaga, Braden" userId="58ccb876-8538-40e8-a5ff-c30a770e680e" providerId="ADAL" clId="{BC01CD22-54B0-41B0-98F3-69B11D46492B}" dt="2022-03-20T22:00:47.129" v="5036" actId="20577"/>
        <pc:sldMkLst>
          <pc:docMk/>
          <pc:sldMk cId="1830987987" sldId="281"/>
        </pc:sldMkLst>
        <pc:spChg chg="mod">
          <ac:chgData name="Cariaga, Braden" userId="58ccb876-8538-40e8-a5ff-c30a770e680e" providerId="ADAL" clId="{BC01CD22-54B0-41B0-98F3-69B11D46492B}" dt="2022-03-20T21:40:43.227" v="4498" actId="20577"/>
          <ac:spMkLst>
            <pc:docMk/>
            <pc:sldMk cId="1830987987" sldId="281"/>
            <ac:spMk id="2" creationId="{8CFCE2B7-81D6-4444-89E7-4B3BBB9F01A0}"/>
          </ac:spMkLst>
        </pc:spChg>
        <pc:spChg chg="mod">
          <ac:chgData name="Cariaga, Braden" userId="58ccb876-8538-40e8-a5ff-c30a770e680e" providerId="ADAL" clId="{BC01CD22-54B0-41B0-98F3-69B11D46492B}" dt="2022-03-20T22:00:47.129" v="5036" actId="20577"/>
          <ac:spMkLst>
            <pc:docMk/>
            <pc:sldMk cId="1830987987" sldId="281"/>
            <ac:spMk id="3" creationId="{D456DA04-F6B3-4F05-A2E0-7903B3E3FA26}"/>
          </ac:spMkLst>
        </pc:spChg>
      </pc:sldChg>
      <pc:sldChg chg="addSp delSp modSp delDesignElem">
        <pc:chgData name="Cariaga, Braden" userId="58ccb876-8538-40e8-a5ff-c30a770e680e" providerId="ADAL" clId="{BC01CD22-54B0-41B0-98F3-69B11D46492B}" dt="2022-03-20T21:18:54.553" v="4166"/>
        <pc:sldMkLst>
          <pc:docMk/>
          <pc:sldMk cId="324162342" sldId="282"/>
        </pc:sldMkLst>
        <pc:spChg chg="mod">
          <ac:chgData name="Cariaga, Braden" userId="58ccb876-8538-40e8-a5ff-c30a770e680e" providerId="ADAL" clId="{BC01CD22-54B0-41B0-98F3-69B11D46492B}" dt="2022-03-17T19:34:35.872" v="327"/>
          <ac:spMkLst>
            <pc:docMk/>
            <pc:sldMk cId="324162342" sldId="282"/>
            <ac:spMk id="2" creationId="{40517A43-E479-4E17-A701-F8EF51B5F61F}"/>
          </ac:spMkLst>
        </pc:spChg>
        <pc:spChg chg="mod">
          <ac:chgData name="Cariaga, Braden" userId="58ccb876-8538-40e8-a5ff-c30a770e680e" providerId="ADAL" clId="{BC01CD22-54B0-41B0-98F3-69B11D46492B}" dt="2022-03-17T19:34:35.872" v="327"/>
          <ac:spMkLst>
            <pc:docMk/>
            <pc:sldMk cId="324162342" sldId="282"/>
            <ac:spMk id="3" creationId="{9C729464-9653-4BE3-BA86-7AE08FD1CEE1}"/>
          </ac:spMkLst>
        </pc:spChg>
        <pc:spChg chg="add del">
          <ac:chgData name="Cariaga, Braden" userId="58ccb876-8538-40e8-a5ff-c30a770e680e" providerId="ADAL" clId="{BC01CD22-54B0-41B0-98F3-69B11D46492B}" dt="2022-03-20T21:18:54.553" v="4166"/>
          <ac:spMkLst>
            <pc:docMk/>
            <pc:sldMk cId="324162342" sldId="282"/>
            <ac:spMk id="9" creationId="{30B3D270-B19D-4DB8-BD3C-3E707485B515}"/>
          </ac:spMkLst>
        </pc:spChg>
        <pc:spChg chg="add del">
          <ac:chgData name="Cariaga, Braden" userId="58ccb876-8538-40e8-a5ff-c30a770e680e" providerId="ADAL" clId="{BC01CD22-54B0-41B0-98F3-69B11D46492B}" dt="2022-03-20T21:18:54.553" v="4166"/>
          <ac:spMkLst>
            <pc:docMk/>
            <pc:sldMk cId="324162342" sldId="282"/>
            <ac:spMk id="11" creationId="{49BDAF94-B52E-4307-B54C-EF413086FC77}"/>
          </ac:spMkLst>
        </pc:spChg>
      </pc:sldChg>
      <pc:sldChg chg="modSp add mod ord">
        <pc:chgData name="Cariaga, Braden" userId="58ccb876-8538-40e8-a5ff-c30a770e680e" providerId="ADAL" clId="{BC01CD22-54B0-41B0-98F3-69B11D46492B}" dt="2022-03-20T20:46:22.705" v="3542" actId="1076"/>
        <pc:sldMkLst>
          <pc:docMk/>
          <pc:sldMk cId="2434227846" sldId="296"/>
        </pc:sldMkLst>
        <pc:spChg chg="mod">
          <ac:chgData name="Cariaga, Braden" userId="58ccb876-8538-40e8-a5ff-c30a770e680e" providerId="ADAL" clId="{BC01CD22-54B0-41B0-98F3-69B11D46492B}" dt="2022-03-20T20:46:22.705" v="3542" actId="1076"/>
          <ac:spMkLst>
            <pc:docMk/>
            <pc:sldMk cId="2434227846" sldId="296"/>
            <ac:spMk id="2" creationId="{00000000-0000-0000-0000-000000000000}"/>
          </ac:spMkLst>
        </pc:spChg>
        <pc:spChg chg="mod">
          <ac:chgData name="Cariaga, Braden" userId="58ccb876-8538-40e8-a5ff-c30a770e680e" providerId="ADAL" clId="{BC01CD22-54B0-41B0-98F3-69B11D46492B}" dt="2022-03-20T20:45:34.597" v="3535" actId="403"/>
          <ac:spMkLst>
            <pc:docMk/>
            <pc:sldMk cId="2434227846" sldId="296"/>
            <ac:spMk id="18" creationId="{EB134F4A-C705-4490-86A8-CC6109A21E1E}"/>
          </ac:spMkLst>
        </pc:spChg>
        <pc:spChg chg="mod">
          <ac:chgData name="Cariaga, Braden" userId="58ccb876-8538-40e8-a5ff-c30a770e680e" providerId="ADAL" clId="{BC01CD22-54B0-41B0-98F3-69B11D46492B}" dt="2022-03-20T20:45:31.780" v="3534" actId="403"/>
          <ac:spMkLst>
            <pc:docMk/>
            <pc:sldMk cId="2434227846" sldId="296"/>
            <ac:spMk id="21" creationId="{3C5D3AB1-299D-4C43-AC8B-248A6E571DC1}"/>
          </ac:spMkLst>
        </pc:spChg>
        <pc:spChg chg="mod">
          <ac:chgData name="Cariaga, Braden" userId="58ccb876-8538-40e8-a5ff-c30a770e680e" providerId="ADAL" clId="{BC01CD22-54B0-41B0-98F3-69B11D46492B}" dt="2022-03-20T20:45:22.189" v="3533" actId="403"/>
          <ac:spMkLst>
            <pc:docMk/>
            <pc:sldMk cId="2434227846" sldId="296"/>
            <ac:spMk id="24" creationId="{2AEB38DA-E85C-4FEE-8BEF-45330EEC9505}"/>
          </ac:spMkLst>
        </pc:spChg>
        <pc:spChg chg="mod">
          <ac:chgData name="Cariaga, Braden" userId="58ccb876-8538-40e8-a5ff-c30a770e680e" providerId="ADAL" clId="{BC01CD22-54B0-41B0-98F3-69B11D46492B}" dt="2022-03-20T20:46:12.030" v="3540" actId="20577"/>
          <ac:spMkLst>
            <pc:docMk/>
            <pc:sldMk cId="2434227846" sldId="296"/>
            <ac:spMk id="27" creationId="{2E997529-A351-4BCE-A4EB-91063ACA4968}"/>
          </ac:spMkLst>
        </pc:spChg>
        <pc:spChg chg="mod">
          <ac:chgData name="Cariaga, Braden" userId="58ccb876-8538-40e8-a5ff-c30a770e680e" providerId="ADAL" clId="{BC01CD22-54B0-41B0-98F3-69B11D46492B}" dt="2022-03-20T20:46:21.496" v="3541" actId="403"/>
          <ac:spMkLst>
            <pc:docMk/>
            <pc:sldMk cId="2434227846" sldId="296"/>
            <ac:spMk id="29" creationId="{CC354D66-75EA-4DED-B816-6D4F20E69184}"/>
          </ac:spMkLst>
        </pc:spChg>
        <pc:spChg chg="mod">
          <ac:chgData name="Cariaga, Braden" userId="58ccb876-8538-40e8-a5ff-c30a770e680e" providerId="ADAL" clId="{BC01CD22-54B0-41B0-98F3-69B11D46492B}" dt="2022-03-20T20:44:52.538" v="3528" actId="207"/>
          <ac:spMkLst>
            <pc:docMk/>
            <pc:sldMk cId="2434227846" sldId="296"/>
            <ac:spMk id="34" creationId="{C7D7B738-DE22-446C-9D17-2E521D0F6EB3}"/>
          </ac:spMkLst>
        </pc:spChg>
        <pc:spChg chg="mod">
          <ac:chgData name="Cariaga, Braden" userId="58ccb876-8538-40e8-a5ff-c30a770e680e" providerId="ADAL" clId="{BC01CD22-54B0-41B0-98F3-69B11D46492B}" dt="2022-03-17T19:41:29.120" v="387" actId="1038"/>
          <ac:spMkLst>
            <pc:docMk/>
            <pc:sldMk cId="2434227846" sldId="296"/>
            <ac:spMk id="37" creationId="{D3B8F5C4-35DC-4C44-942B-80A0D6F5140B}"/>
          </ac:spMkLst>
        </pc:spChg>
        <pc:spChg chg="mod">
          <ac:chgData name="Cariaga, Braden" userId="58ccb876-8538-40e8-a5ff-c30a770e680e" providerId="ADAL" clId="{BC01CD22-54B0-41B0-98F3-69B11D46492B}" dt="2022-03-20T20:44:58.905" v="3529" actId="207"/>
          <ac:spMkLst>
            <pc:docMk/>
            <pc:sldMk cId="2434227846" sldId="296"/>
            <ac:spMk id="39" creationId="{C7395CCF-BCBA-43FB-8B93-2A9D06DE6268}"/>
          </ac:spMkLst>
        </pc:spChg>
        <pc:spChg chg="mod">
          <ac:chgData name="Cariaga, Braden" userId="58ccb876-8538-40e8-a5ff-c30a770e680e" providerId="ADAL" clId="{BC01CD22-54B0-41B0-98F3-69B11D46492B}" dt="2022-03-20T20:45:04.156" v="3530" actId="207"/>
          <ac:spMkLst>
            <pc:docMk/>
            <pc:sldMk cId="2434227846" sldId="296"/>
            <ac:spMk id="40" creationId="{3D457D7A-0B35-4288-9106-95EBF767BC39}"/>
          </ac:spMkLst>
        </pc:spChg>
        <pc:grpChg chg="mod">
          <ac:chgData name="Cariaga, Braden" userId="58ccb876-8538-40e8-a5ff-c30a770e680e" providerId="ADAL" clId="{BC01CD22-54B0-41B0-98F3-69B11D46492B}" dt="2022-03-17T19:41:29.120" v="387" actId="1038"/>
          <ac:grpSpMkLst>
            <pc:docMk/>
            <pc:sldMk cId="2434227846" sldId="296"/>
            <ac:grpSpMk id="3" creationId="{FB2F0E05-CC26-44CD-AEE2-91EBCBE8E6DB}"/>
          </ac:grpSpMkLst>
        </pc:grpChg>
        <pc:grpChg chg="mod">
          <ac:chgData name="Cariaga, Braden" userId="58ccb876-8538-40e8-a5ff-c30a770e680e" providerId="ADAL" clId="{BC01CD22-54B0-41B0-98F3-69B11D46492B}" dt="2022-03-17T19:41:29.120" v="387" actId="1038"/>
          <ac:grpSpMkLst>
            <pc:docMk/>
            <pc:sldMk cId="2434227846" sldId="296"/>
            <ac:grpSpMk id="30" creationId="{75F9B71C-62CD-4060-9712-DC942640FA23}"/>
          </ac:grpSpMkLst>
        </pc:grpChg>
      </pc:sldChg>
      <pc:sldChg chg="addSp delSp modSp add del mod ord setBg">
        <pc:chgData name="Cariaga, Braden" userId="58ccb876-8538-40e8-a5ff-c30a770e680e" providerId="ADAL" clId="{BC01CD22-54B0-41B0-98F3-69B11D46492B}" dt="2022-03-20T21:06:16.296" v="4013" actId="2696"/>
        <pc:sldMkLst>
          <pc:docMk/>
          <pc:sldMk cId="314090932" sldId="358"/>
        </pc:sldMkLst>
        <pc:spChg chg="mod">
          <ac:chgData name="Cariaga, Braden" userId="58ccb876-8538-40e8-a5ff-c30a770e680e" providerId="ADAL" clId="{BC01CD22-54B0-41B0-98F3-69B11D46492B}" dt="2022-03-20T21:04:13.863" v="3966" actId="164"/>
          <ac:spMkLst>
            <pc:docMk/>
            <pc:sldMk cId="314090932" sldId="358"/>
            <ac:spMk id="5" creationId="{3833508D-E8C2-42C9-9140-1F67A798D00C}"/>
          </ac:spMkLst>
        </pc:spChg>
        <pc:spChg chg="mod">
          <ac:chgData name="Cariaga, Braden" userId="58ccb876-8538-40e8-a5ff-c30a770e680e" providerId="ADAL" clId="{BC01CD22-54B0-41B0-98F3-69B11D46492B}" dt="2022-03-20T21:04:13.863" v="3966" actId="164"/>
          <ac:spMkLst>
            <pc:docMk/>
            <pc:sldMk cId="314090932" sldId="358"/>
            <ac:spMk id="6" creationId="{CA1BDF20-5163-45F3-9B57-B176FE7722DD}"/>
          </ac:spMkLst>
        </pc:spChg>
        <pc:spChg chg="del mod">
          <ac:chgData name="Cariaga, Braden" userId="58ccb876-8538-40e8-a5ff-c30a770e680e" providerId="ADAL" clId="{BC01CD22-54B0-41B0-98F3-69B11D46492B}" dt="2022-03-20T21:02:36.499" v="3944" actId="478"/>
          <ac:spMkLst>
            <pc:docMk/>
            <pc:sldMk cId="314090932" sldId="358"/>
            <ac:spMk id="13" creationId="{A5500BAE-AE2E-4E28-8D45-75BC5BEAD08A}"/>
          </ac:spMkLst>
        </pc:spChg>
        <pc:spChg chg="mod">
          <ac:chgData name="Cariaga, Braden" userId="58ccb876-8538-40e8-a5ff-c30a770e680e" providerId="ADAL" clId="{BC01CD22-54B0-41B0-98F3-69B11D46492B}" dt="2022-03-20T21:04:13.863" v="3966" actId="164"/>
          <ac:spMkLst>
            <pc:docMk/>
            <pc:sldMk cId="314090932" sldId="358"/>
            <ac:spMk id="14" creationId="{702CCFB3-672B-4E8B-A93D-18307D436401}"/>
          </ac:spMkLst>
        </pc:spChg>
        <pc:spChg chg="mod">
          <ac:chgData name="Cariaga, Braden" userId="58ccb876-8538-40e8-a5ff-c30a770e680e" providerId="ADAL" clId="{BC01CD22-54B0-41B0-98F3-69B11D46492B}" dt="2022-03-20T21:04:13.863" v="3966" actId="164"/>
          <ac:spMkLst>
            <pc:docMk/>
            <pc:sldMk cId="314090932" sldId="358"/>
            <ac:spMk id="15" creationId="{08D3D517-64B8-45FF-A2E5-4F8FB1F565BE}"/>
          </ac:spMkLst>
        </pc:spChg>
        <pc:grpChg chg="add mod">
          <ac:chgData name="Cariaga, Braden" userId="58ccb876-8538-40e8-a5ff-c30a770e680e" providerId="ADAL" clId="{BC01CD22-54B0-41B0-98F3-69B11D46492B}" dt="2022-03-20T21:04:13.863" v="3966" actId="164"/>
          <ac:grpSpMkLst>
            <pc:docMk/>
            <pc:sldMk cId="314090932" sldId="358"/>
            <ac:grpSpMk id="2" creationId="{8B742BB3-2A8C-48C6-B483-3BFA0100AAF8}"/>
          </ac:grpSpMkLst>
        </pc:grpChg>
      </pc:sldChg>
      <pc:sldChg chg="add del setBg">
        <pc:chgData name="Cariaga, Braden" userId="58ccb876-8538-40e8-a5ff-c30a770e680e" providerId="ADAL" clId="{BC01CD22-54B0-41B0-98F3-69B11D46492B}" dt="2022-03-17T19:41:50.127" v="389"/>
        <pc:sldMkLst>
          <pc:docMk/>
          <pc:sldMk cId="391726209" sldId="359"/>
        </pc:sldMkLst>
      </pc:sldChg>
      <pc:sldChg chg="modSp add mod">
        <pc:chgData name="Cariaga, Braden" userId="58ccb876-8538-40e8-a5ff-c30a770e680e" providerId="ADAL" clId="{BC01CD22-54B0-41B0-98F3-69B11D46492B}" dt="2022-03-20T20:52:06.739" v="3868" actId="20577"/>
        <pc:sldMkLst>
          <pc:docMk/>
          <pc:sldMk cId="2071211773" sldId="359"/>
        </pc:sldMkLst>
        <pc:spChg chg="mod">
          <ac:chgData name="Cariaga, Braden" userId="58ccb876-8538-40e8-a5ff-c30a770e680e" providerId="ADAL" clId="{BC01CD22-54B0-41B0-98F3-69B11D46492B}" dt="2022-03-20T20:50:29.568" v="3582" actId="14100"/>
          <ac:spMkLst>
            <pc:docMk/>
            <pc:sldMk cId="2071211773" sldId="359"/>
            <ac:spMk id="2" creationId="{8CFCE2B7-81D6-4444-89E7-4B3BBB9F01A0}"/>
          </ac:spMkLst>
        </pc:spChg>
        <pc:spChg chg="mod">
          <ac:chgData name="Cariaga, Braden" userId="58ccb876-8538-40e8-a5ff-c30a770e680e" providerId="ADAL" clId="{BC01CD22-54B0-41B0-98F3-69B11D46492B}" dt="2022-03-20T20:52:06.739" v="3868" actId="20577"/>
          <ac:spMkLst>
            <pc:docMk/>
            <pc:sldMk cId="2071211773" sldId="359"/>
            <ac:spMk id="3" creationId="{D456DA04-F6B3-4F05-A2E0-7903B3E3FA26}"/>
          </ac:spMkLst>
        </pc:spChg>
      </pc:sldChg>
      <pc:sldChg chg="modSp">
        <pc:chgData name="Cariaga, Braden" userId="58ccb876-8538-40e8-a5ff-c30a770e680e" providerId="ADAL" clId="{BC01CD22-54B0-41B0-98F3-69B11D46492B}" dt="2022-03-20T21:18:54.553" v="4166"/>
        <pc:sldMkLst>
          <pc:docMk/>
          <pc:sldMk cId="644692574" sldId="360"/>
        </pc:sldMkLst>
        <pc:spChg chg="mod">
          <ac:chgData name="Cariaga, Braden" userId="58ccb876-8538-40e8-a5ff-c30a770e680e" providerId="ADAL" clId="{BC01CD22-54B0-41B0-98F3-69B11D46492B}" dt="2022-03-20T21:18:54.553" v="4166"/>
          <ac:spMkLst>
            <pc:docMk/>
            <pc:sldMk cId="644692574" sldId="360"/>
            <ac:spMk id="2" creationId="{95D365F5-ACE7-4506-85FE-7FA558DFD9FB}"/>
          </ac:spMkLst>
        </pc:spChg>
        <pc:picChg chg="mod">
          <ac:chgData name="Cariaga, Braden" userId="58ccb876-8538-40e8-a5ff-c30a770e680e" providerId="ADAL" clId="{BC01CD22-54B0-41B0-98F3-69B11D46492B}" dt="2022-03-20T21:18:54.553" v="4166"/>
          <ac:picMkLst>
            <pc:docMk/>
            <pc:sldMk cId="644692574" sldId="360"/>
            <ac:picMk id="7" creationId="{D903133C-74D5-4F1C-86B0-ED03154143F7}"/>
          </ac:picMkLst>
        </pc:picChg>
      </pc:sldChg>
      <pc:sldChg chg="modSp">
        <pc:chgData name="Cariaga, Braden" userId="58ccb876-8538-40e8-a5ff-c30a770e680e" providerId="ADAL" clId="{BC01CD22-54B0-41B0-98F3-69B11D46492B}" dt="2022-03-20T21:18:54.553" v="4166"/>
        <pc:sldMkLst>
          <pc:docMk/>
          <pc:sldMk cId="1698456005" sldId="361"/>
        </pc:sldMkLst>
        <pc:spChg chg="mod">
          <ac:chgData name="Cariaga, Braden" userId="58ccb876-8538-40e8-a5ff-c30a770e680e" providerId="ADAL" clId="{BC01CD22-54B0-41B0-98F3-69B11D46492B}" dt="2022-03-20T21:18:54.553" v="4166"/>
          <ac:spMkLst>
            <pc:docMk/>
            <pc:sldMk cId="1698456005" sldId="361"/>
            <ac:spMk id="2" creationId="{95D365F5-ACE7-4506-85FE-7FA558DFD9FB}"/>
          </ac:spMkLst>
        </pc:spChg>
      </pc:sldChg>
      <pc:sldChg chg="modSp">
        <pc:chgData name="Cariaga, Braden" userId="58ccb876-8538-40e8-a5ff-c30a770e680e" providerId="ADAL" clId="{BC01CD22-54B0-41B0-98F3-69B11D46492B}" dt="2022-03-20T21:18:54.553" v="4166"/>
        <pc:sldMkLst>
          <pc:docMk/>
          <pc:sldMk cId="1242899249" sldId="362"/>
        </pc:sldMkLst>
        <pc:spChg chg="mod">
          <ac:chgData name="Cariaga, Braden" userId="58ccb876-8538-40e8-a5ff-c30a770e680e" providerId="ADAL" clId="{BC01CD22-54B0-41B0-98F3-69B11D46492B}" dt="2022-03-20T21:18:54.553" v="4166"/>
          <ac:spMkLst>
            <pc:docMk/>
            <pc:sldMk cId="1242899249" sldId="362"/>
            <ac:spMk id="2" creationId="{95D365F5-ACE7-4506-85FE-7FA558DFD9FB}"/>
          </ac:spMkLst>
        </pc:spChg>
        <pc:spChg chg="mod">
          <ac:chgData name="Cariaga, Braden" userId="58ccb876-8538-40e8-a5ff-c30a770e680e" providerId="ADAL" clId="{BC01CD22-54B0-41B0-98F3-69B11D46492B}" dt="2022-03-20T21:18:54.553" v="4166"/>
          <ac:spMkLst>
            <pc:docMk/>
            <pc:sldMk cId="1242899249" sldId="362"/>
            <ac:spMk id="5" creationId="{4E98AD8F-377F-4973-8528-23B2CC28EF76}"/>
          </ac:spMkLst>
        </pc:spChg>
      </pc:sldChg>
      <pc:sldChg chg="modSp">
        <pc:chgData name="Cariaga, Braden" userId="58ccb876-8538-40e8-a5ff-c30a770e680e" providerId="ADAL" clId="{BC01CD22-54B0-41B0-98F3-69B11D46492B}" dt="2022-03-20T21:18:54.553" v="4166"/>
        <pc:sldMkLst>
          <pc:docMk/>
          <pc:sldMk cId="1686940894" sldId="363"/>
        </pc:sldMkLst>
        <pc:spChg chg="mod">
          <ac:chgData name="Cariaga, Braden" userId="58ccb876-8538-40e8-a5ff-c30a770e680e" providerId="ADAL" clId="{BC01CD22-54B0-41B0-98F3-69B11D46492B}" dt="2022-03-20T21:18:54.553" v="4166"/>
          <ac:spMkLst>
            <pc:docMk/>
            <pc:sldMk cId="1686940894" sldId="363"/>
            <ac:spMk id="2" creationId="{95D365F5-ACE7-4506-85FE-7FA558DFD9FB}"/>
          </ac:spMkLst>
        </pc:spChg>
      </pc:sldChg>
      <pc:sldChg chg="addSp delSp modSp new mod setBg">
        <pc:chgData name="Cariaga, Braden" userId="58ccb876-8538-40e8-a5ff-c30a770e680e" providerId="ADAL" clId="{BC01CD22-54B0-41B0-98F3-69B11D46492B}" dt="2022-03-20T22:09:22.707" v="5056" actId="1036"/>
        <pc:sldMkLst>
          <pc:docMk/>
          <pc:sldMk cId="3607375697" sldId="364"/>
        </pc:sldMkLst>
        <pc:spChg chg="mod">
          <ac:chgData name="Cariaga, Braden" userId="58ccb876-8538-40e8-a5ff-c30a770e680e" providerId="ADAL" clId="{BC01CD22-54B0-41B0-98F3-69B11D46492B}" dt="2022-03-20T22:09:08.514" v="5041" actId="113"/>
          <ac:spMkLst>
            <pc:docMk/>
            <pc:sldMk cId="3607375697" sldId="364"/>
            <ac:spMk id="2" creationId="{F078EFCC-119C-4F57-BED0-6B8001B12F57}"/>
          </ac:spMkLst>
        </pc:spChg>
        <pc:spChg chg="del">
          <ac:chgData name="Cariaga, Braden" userId="58ccb876-8538-40e8-a5ff-c30a770e680e" providerId="ADAL" clId="{BC01CD22-54B0-41B0-98F3-69B11D46492B}" dt="2022-03-20T21:04:20.352" v="3968" actId="478"/>
          <ac:spMkLst>
            <pc:docMk/>
            <pc:sldMk cId="3607375697" sldId="364"/>
            <ac:spMk id="3" creationId="{ED30CC76-4F71-405C-A43F-3768550C1625}"/>
          </ac:spMkLst>
        </pc:spChg>
        <pc:spChg chg="add mod ord">
          <ac:chgData name="Cariaga, Braden" userId="58ccb876-8538-40e8-a5ff-c30a770e680e" providerId="ADAL" clId="{BC01CD22-54B0-41B0-98F3-69B11D46492B}" dt="2022-03-20T22:09:22.707" v="5056" actId="1036"/>
          <ac:spMkLst>
            <pc:docMk/>
            <pc:sldMk cId="3607375697" sldId="364"/>
            <ac:spMk id="4" creationId="{A4B3E3A9-0B46-49A1-A195-7A978DD64157}"/>
          </ac:spMkLst>
        </pc:spChg>
        <pc:spChg chg="mod">
          <ac:chgData name="Cariaga, Braden" userId="58ccb876-8538-40e8-a5ff-c30a770e680e" providerId="ADAL" clId="{BC01CD22-54B0-41B0-98F3-69B11D46492B}" dt="2022-03-20T22:05:23.396" v="5040" actId="14100"/>
          <ac:spMkLst>
            <pc:docMk/>
            <pc:sldMk cId="3607375697" sldId="364"/>
            <ac:spMk id="6" creationId="{5F0B192F-C3C3-4370-9621-565A29FD1ACC}"/>
          </ac:spMkLst>
        </pc:spChg>
        <pc:spChg chg="mod">
          <ac:chgData name="Cariaga, Braden" userId="58ccb876-8538-40e8-a5ff-c30a770e680e" providerId="ADAL" clId="{BC01CD22-54B0-41B0-98F3-69B11D46492B}" dt="2022-03-20T22:03:28.186" v="5037" actId="1076"/>
          <ac:spMkLst>
            <pc:docMk/>
            <pc:sldMk cId="3607375697" sldId="364"/>
            <ac:spMk id="7" creationId="{59232CF4-729E-41AC-8583-9D1D87440C2F}"/>
          </ac:spMkLst>
        </pc:spChg>
        <pc:spChg chg="mod">
          <ac:chgData name="Cariaga, Braden" userId="58ccb876-8538-40e8-a5ff-c30a770e680e" providerId="ADAL" clId="{BC01CD22-54B0-41B0-98F3-69B11D46492B}" dt="2022-03-20T21:07:41.793" v="4024" actId="207"/>
          <ac:spMkLst>
            <pc:docMk/>
            <pc:sldMk cId="3607375697" sldId="364"/>
            <ac:spMk id="8" creationId="{77174D66-43E3-44A0-A37B-1CD985427B52}"/>
          </ac:spMkLst>
        </pc:spChg>
        <pc:spChg chg="mod">
          <ac:chgData name="Cariaga, Braden" userId="58ccb876-8538-40e8-a5ff-c30a770e680e" providerId="ADAL" clId="{BC01CD22-54B0-41B0-98F3-69B11D46492B}" dt="2022-03-20T21:06:50.110" v="4017" actId="1076"/>
          <ac:spMkLst>
            <pc:docMk/>
            <pc:sldMk cId="3607375697" sldId="364"/>
            <ac:spMk id="9" creationId="{99EDC8DE-2131-451B-84FC-96F241437EED}"/>
          </ac:spMkLst>
        </pc:spChg>
        <pc:grpChg chg="add mod">
          <ac:chgData name="Cariaga, Braden" userId="58ccb876-8538-40e8-a5ff-c30a770e680e" providerId="ADAL" clId="{BC01CD22-54B0-41B0-98F3-69B11D46492B}" dt="2022-03-20T21:04:27.412" v="3969" actId="1076"/>
          <ac:grpSpMkLst>
            <pc:docMk/>
            <pc:sldMk cId="3607375697" sldId="364"/>
            <ac:grpSpMk id="5" creationId="{222143B3-7490-4895-BBC8-20DF6899DDC7}"/>
          </ac:grpSpMkLst>
        </pc:grpChg>
      </pc:sldChg>
      <pc:sldChg chg="addSp delSp modSp add del mod">
        <pc:chgData name="Cariaga, Braden" userId="58ccb876-8538-40e8-a5ff-c30a770e680e" providerId="ADAL" clId="{BC01CD22-54B0-41B0-98F3-69B11D46492B}" dt="2022-03-20T21:30:56.878" v="4485" actId="1076"/>
        <pc:sldMkLst>
          <pc:docMk/>
          <pc:sldMk cId="838684044" sldId="365"/>
        </pc:sldMkLst>
        <pc:spChg chg="mod">
          <ac:chgData name="Cariaga, Braden" userId="58ccb876-8538-40e8-a5ff-c30a770e680e" providerId="ADAL" clId="{BC01CD22-54B0-41B0-98F3-69B11D46492B}" dt="2022-03-20T21:23:02.885" v="4185" actId="14100"/>
          <ac:spMkLst>
            <pc:docMk/>
            <pc:sldMk cId="838684044" sldId="365"/>
            <ac:spMk id="2" creationId="{00000000-0000-0000-0000-000000000000}"/>
          </ac:spMkLst>
        </pc:spChg>
        <pc:spChg chg="mod">
          <ac:chgData name="Cariaga, Braden" userId="58ccb876-8538-40e8-a5ff-c30a770e680e" providerId="ADAL" clId="{BC01CD22-54B0-41B0-98F3-69B11D46492B}" dt="2022-03-20T21:23:29.347" v="4194" actId="20577"/>
          <ac:spMkLst>
            <pc:docMk/>
            <pc:sldMk cId="838684044" sldId="365"/>
            <ac:spMk id="7" creationId="{300909C7-8601-4543-9BAB-F6B719B49DEE}"/>
          </ac:spMkLst>
        </pc:spChg>
        <pc:spChg chg="mod">
          <ac:chgData name="Cariaga, Braden" userId="58ccb876-8538-40e8-a5ff-c30a770e680e" providerId="ADAL" clId="{BC01CD22-54B0-41B0-98F3-69B11D46492B}" dt="2022-03-20T21:23:16.639" v="4186" actId="1076"/>
          <ac:spMkLst>
            <pc:docMk/>
            <pc:sldMk cId="838684044" sldId="365"/>
            <ac:spMk id="22" creationId="{3E6F5C67-7712-4EB6-9D14-90DB38A92936}"/>
          </ac:spMkLst>
        </pc:spChg>
        <pc:spChg chg="del mod">
          <ac:chgData name="Cariaga, Braden" userId="58ccb876-8538-40e8-a5ff-c30a770e680e" providerId="ADAL" clId="{BC01CD22-54B0-41B0-98F3-69B11D46492B}" dt="2022-03-20T21:21:43.766" v="4183"/>
          <ac:spMkLst>
            <pc:docMk/>
            <pc:sldMk cId="838684044" sldId="365"/>
            <ac:spMk id="23" creationId="{A703080C-B059-4DB8-B96E-286AE6AA1357}"/>
          </ac:spMkLst>
        </pc:spChg>
        <pc:spChg chg="mod">
          <ac:chgData name="Cariaga, Braden" userId="58ccb876-8538-40e8-a5ff-c30a770e680e" providerId="ADAL" clId="{BC01CD22-54B0-41B0-98F3-69B11D46492B}" dt="2022-03-20T21:23:16.639" v="4186" actId="1076"/>
          <ac:spMkLst>
            <pc:docMk/>
            <pc:sldMk cId="838684044" sldId="365"/>
            <ac:spMk id="24" creationId="{81773C15-4770-4169-80E8-4D8EE2F3AEEF}"/>
          </ac:spMkLst>
        </pc:spChg>
        <pc:spChg chg="mod">
          <ac:chgData name="Cariaga, Braden" userId="58ccb876-8538-40e8-a5ff-c30a770e680e" providerId="ADAL" clId="{BC01CD22-54B0-41B0-98F3-69B11D46492B}" dt="2022-03-20T21:30:56.878" v="4485" actId="1076"/>
          <ac:spMkLst>
            <pc:docMk/>
            <pc:sldMk cId="838684044" sldId="365"/>
            <ac:spMk id="25" creationId="{6884B393-E72C-40DE-B8CA-EFD56C047E82}"/>
          </ac:spMkLst>
        </pc:spChg>
        <pc:spChg chg="mod">
          <ac:chgData name="Cariaga, Braden" userId="58ccb876-8538-40e8-a5ff-c30a770e680e" providerId="ADAL" clId="{BC01CD22-54B0-41B0-98F3-69B11D46492B}" dt="2022-03-20T21:23:16.639" v="4186" actId="1076"/>
          <ac:spMkLst>
            <pc:docMk/>
            <pc:sldMk cId="838684044" sldId="365"/>
            <ac:spMk id="26" creationId="{E3BD296E-AFDD-4325-8243-1EBC94182A60}"/>
          </ac:spMkLst>
        </pc:spChg>
        <pc:spChg chg="mod">
          <ac:chgData name="Cariaga, Braden" userId="58ccb876-8538-40e8-a5ff-c30a770e680e" providerId="ADAL" clId="{BC01CD22-54B0-41B0-98F3-69B11D46492B}" dt="2022-03-20T21:30:53.376" v="4484" actId="1076"/>
          <ac:spMkLst>
            <pc:docMk/>
            <pc:sldMk cId="838684044" sldId="365"/>
            <ac:spMk id="27" creationId="{591D87EB-E4BC-4B8A-8106-5939DB8B612D}"/>
          </ac:spMkLst>
        </pc:spChg>
        <pc:spChg chg="mod">
          <ac:chgData name="Cariaga, Braden" userId="58ccb876-8538-40e8-a5ff-c30a770e680e" providerId="ADAL" clId="{BC01CD22-54B0-41B0-98F3-69B11D46492B}" dt="2022-03-20T21:23:16.639" v="4186" actId="1076"/>
          <ac:spMkLst>
            <pc:docMk/>
            <pc:sldMk cId="838684044" sldId="365"/>
            <ac:spMk id="28" creationId="{700DFBDF-24D4-4A6D-9FE9-0B09A17ACD19}"/>
          </ac:spMkLst>
        </pc:spChg>
        <pc:spChg chg="mod">
          <ac:chgData name="Cariaga, Braden" userId="58ccb876-8538-40e8-a5ff-c30a770e680e" providerId="ADAL" clId="{BC01CD22-54B0-41B0-98F3-69B11D46492B}" dt="2022-03-20T21:30:42.478" v="4483" actId="1076"/>
          <ac:spMkLst>
            <pc:docMk/>
            <pc:sldMk cId="838684044" sldId="365"/>
            <ac:spMk id="29" creationId="{C9DDD404-7958-431D-AA4D-96AA6770A802}"/>
          </ac:spMkLst>
        </pc:spChg>
        <pc:spChg chg="add mod">
          <ac:chgData name="Cariaga, Braden" userId="58ccb876-8538-40e8-a5ff-c30a770e680e" providerId="ADAL" clId="{BC01CD22-54B0-41B0-98F3-69B11D46492B}" dt="2022-03-20T21:29:44.967" v="4479" actId="1076"/>
          <ac:spMkLst>
            <pc:docMk/>
            <pc:sldMk cId="838684044" sldId="365"/>
            <ac:spMk id="30" creationId="{3D64F50E-6C61-4130-B43E-6C8631F45453}"/>
          </ac:spMkLst>
        </pc:spChg>
        <pc:grpChg chg="mod">
          <ac:chgData name="Cariaga, Braden" userId="58ccb876-8538-40e8-a5ff-c30a770e680e" providerId="ADAL" clId="{BC01CD22-54B0-41B0-98F3-69B11D46492B}" dt="2022-03-20T21:23:16.639" v="4186" actId="1076"/>
          <ac:grpSpMkLst>
            <pc:docMk/>
            <pc:sldMk cId="838684044" sldId="365"/>
            <ac:grpSpMk id="3" creationId="{ABFF971F-E41F-4E95-97A9-17A34C514FEA}"/>
          </ac:grpSpMkLst>
        </pc:grpChg>
      </pc:sldChg>
      <pc:sldChg chg="add del">
        <pc:chgData name="Cariaga, Braden" userId="58ccb876-8538-40e8-a5ff-c30a770e680e" providerId="ADAL" clId="{BC01CD22-54B0-41B0-98F3-69B11D46492B}" dt="2022-03-20T21:28:27.938" v="4475"/>
        <pc:sldMkLst>
          <pc:docMk/>
          <pc:sldMk cId="572274503" sldId="366"/>
        </pc:sldMkLst>
      </pc:sldChg>
      <pc:sldMasterChg chg="delSldLayout">
        <pc:chgData name="Cariaga, Braden" userId="58ccb876-8538-40e8-a5ff-c30a770e680e" providerId="ADAL" clId="{BC01CD22-54B0-41B0-98F3-69B11D46492B}" dt="2022-03-20T21:06:16.296" v="4013" actId="2696"/>
        <pc:sldMasterMkLst>
          <pc:docMk/>
          <pc:sldMasterMk cId="3966493680" sldId="2147483660"/>
        </pc:sldMasterMkLst>
        <pc:sldLayoutChg chg="del">
          <pc:chgData name="Cariaga, Braden" userId="58ccb876-8538-40e8-a5ff-c30a770e680e" providerId="ADAL" clId="{BC01CD22-54B0-41B0-98F3-69B11D46492B}" dt="2022-03-20T21:06:16.296" v="4013" actId="2696"/>
          <pc:sldLayoutMkLst>
            <pc:docMk/>
            <pc:sldMasterMk cId="3966493680" sldId="2147483660"/>
            <pc:sldLayoutMk cId="1642976552" sldId="2147483672"/>
          </pc:sldLayoutMkLst>
        </pc:sldLayoutChg>
      </pc:sldMasterChg>
    </pc:docChg>
  </pc:docChgLst>
  <pc:docChgLst>
    <pc:chgData name="Thiel, Henry" userId="S::hthiel6474@floridapoly.edu::d06965c8-d3fc-4dd9-b9b5-ad8c4111e757" providerId="AD" clId="Web-{8F7B1C83-4911-5D35-43B9-9AD05C8C3EC9}"/>
    <pc:docChg chg="addSld delSld modSld sldOrd">
      <pc:chgData name="Thiel, Henry" userId="S::hthiel6474@floridapoly.edu::d06965c8-d3fc-4dd9-b9b5-ad8c4111e757" providerId="AD" clId="Web-{8F7B1C83-4911-5D35-43B9-9AD05C8C3EC9}" dt="2021-10-17T19:37:42.384" v="186" actId="20577"/>
      <pc:docMkLst>
        <pc:docMk/>
      </pc:docMkLst>
      <pc:sldChg chg="modSp add replId">
        <pc:chgData name="Thiel, Henry" userId="S::hthiel6474@floridapoly.edu::d06965c8-d3fc-4dd9-b9b5-ad8c4111e757" providerId="AD" clId="Web-{8F7B1C83-4911-5D35-43B9-9AD05C8C3EC9}" dt="2021-10-17T19:37:42.384" v="186" actId="20577"/>
        <pc:sldMkLst>
          <pc:docMk/>
          <pc:sldMk cId="104754387" sldId="262"/>
        </pc:sldMkLst>
        <pc:spChg chg="mod">
          <ac:chgData name="Thiel, Henry" userId="S::hthiel6474@floridapoly.edu::d06965c8-d3fc-4dd9-b9b5-ad8c4111e757" providerId="AD" clId="Web-{8F7B1C83-4911-5D35-43B9-9AD05C8C3EC9}" dt="2021-10-17T19:37:42.384" v="186" actId="20577"/>
          <ac:spMkLst>
            <pc:docMk/>
            <pc:sldMk cId="104754387" sldId="262"/>
            <ac:spMk id="6" creationId="{D99584C1-C66F-4605-958B-EAF2B1EEB861}"/>
          </ac:spMkLst>
        </pc:spChg>
      </pc:sldChg>
      <pc:sldChg chg="new del ord">
        <pc:chgData name="Thiel, Henry" userId="S::hthiel6474@floridapoly.edu::d06965c8-d3fc-4dd9-b9b5-ad8c4111e757" providerId="AD" clId="Web-{8F7B1C83-4911-5D35-43B9-9AD05C8C3EC9}" dt="2021-10-17T19:33:19.474" v="2"/>
        <pc:sldMkLst>
          <pc:docMk/>
          <pc:sldMk cId="3563519602" sldId="262"/>
        </pc:sldMkLst>
      </pc:sldChg>
    </pc:docChg>
  </pc:docChgLst>
  <pc:docChgLst>
    <pc:chgData name="Glisson, Timothy" userId="S::tglisson5482@floridapoly.edu::0293f11e-4ab7-4080-a49e-83a2f7af99e6" providerId="AD" clId="Web-{7E075346-178C-4C1F-90CC-C91BACEE39F5}"/>
    <pc:docChg chg="modSld">
      <pc:chgData name="Glisson, Timothy" userId="S::tglisson5482@floridapoly.edu::0293f11e-4ab7-4080-a49e-83a2f7af99e6" providerId="AD" clId="Web-{7E075346-178C-4C1F-90CC-C91BACEE39F5}" dt="2021-12-07T22:23:56.396" v="7" actId="20577"/>
      <pc:docMkLst>
        <pc:docMk/>
      </pc:docMkLst>
      <pc:sldChg chg="modSp">
        <pc:chgData name="Glisson, Timothy" userId="S::tglisson5482@floridapoly.edu::0293f11e-4ab7-4080-a49e-83a2f7af99e6" providerId="AD" clId="Web-{7E075346-178C-4C1F-90CC-C91BACEE39F5}" dt="2021-12-07T22:23:56.396" v="7" actId="20577"/>
        <pc:sldMkLst>
          <pc:docMk/>
          <pc:sldMk cId="3842373380" sldId="263"/>
        </pc:sldMkLst>
        <pc:spChg chg="mod">
          <ac:chgData name="Glisson, Timothy" userId="S::tglisson5482@floridapoly.edu::0293f11e-4ab7-4080-a49e-83a2f7af99e6" providerId="AD" clId="Web-{7E075346-178C-4C1F-90CC-C91BACEE39F5}" dt="2021-12-07T22:23:56.396" v="7" actId="20577"/>
          <ac:spMkLst>
            <pc:docMk/>
            <pc:sldMk cId="3842373380" sldId="263"/>
            <ac:spMk id="2" creationId="{A6097A51-3497-4824-A773-F4BB04060DE0}"/>
          </ac:spMkLst>
        </pc:spChg>
      </pc:sldChg>
    </pc:docChg>
  </pc:docChgLst>
  <pc:docChgLst>
    <pc:chgData name="Glisson, Timothy" userId="0293f11e-4ab7-4080-a49e-83a2f7af99e6" providerId="ADAL" clId="{FAE911E1-E83B-4AE5-9D52-F9449A485210}"/>
    <pc:docChg chg="undo custSel addSld delSld modSld sldOrd">
      <pc:chgData name="Glisson, Timothy" userId="0293f11e-4ab7-4080-a49e-83a2f7af99e6" providerId="ADAL" clId="{FAE911E1-E83B-4AE5-9D52-F9449A485210}" dt="2021-12-07T23:05:38.892" v="180" actId="20577"/>
      <pc:docMkLst>
        <pc:docMk/>
      </pc:docMkLst>
      <pc:sldChg chg="modSp mod">
        <pc:chgData name="Glisson, Timothy" userId="0293f11e-4ab7-4080-a49e-83a2f7af99e6" providerId="ADAL" clId="{FAE911E1-E83B-4AE5-9D52-F9449A485210}" dt="2021-12-07T23:05:38.892" v="180" actId="20577"/>
        <pc:sldMkLst>
          <pc:docMk/>
          <pc:sldMk cId="4190675231" sldId="260"/>
        </pc:sldMkLst>
        <pc:spChg chg="mod">
          <ac:chgData name="Glisson, Timothy" userId="0293f11e-4ab7-4080-a49e-83a2f7af99e6" providerId="ADAL" clId="{FAE911E1-E83B-4AE5-9D52-F9449A485210}" dt="2021-12-07T23:05:38.892" v="180" actId="20577"/>
          <ac:spMkLst>
            <pc:docMk/>
            <pc:sldMk cId="4190675231" sldId="260"/>
            <ac:spMk id="6" creationId="{D99584C1-C66F-4605-958B-EAF2B1EEB861}"/>
          </ac:spMkLst>
        </pc:spChg>
      </pc:sldChg>
      <pc:sldChg chg="addSp delSp modSp mod">
        <pc:chgData name="Glisson, Timothy" userId="0293f11e-4ab7-4080-a49e-83a2f7af99e6" providerId="ADAL" clId="{FAE911E1-E83B-4AE5-9D52-F9449A485210}" dt="2021-12-07T22:31:23.839" v="33" actId="1076"/>
        <pc:sldMkLst>
          <pc:docMk/>
          <pc:sldMk cId="3842373380" sldId="263"/>
        </pc:sldMkLst>
        <pc:spChg chg="mod ord">
          <ac:chgData name="Glisson, Timothy" userId="0293f11e-4ab7-4080-a49e-83a2f7af99e6" providerId="ADAL" clId="{FAE911E1-E83B-4AE5-9D52-F9449A485210}" dt="2021-12-07T22:31:13.685" v="31" actId="166"/>
          <ac:spMkLst>
            <pc:docMk/>
            <pc:sldMk cId="3842373380" sldId="263"/>
            <ac:spMk id="2" creationId="{A6097A51-3497-4824-A773-F4BB04060DE0}"/>
          </ac:spMkLst>
        </pc:spChg>
        <pc:spChg chg="del mod">
          <ac:chgData name="Glisson, Timothy" userId="0293f11e-4ab7-4080-a49e-83a2f7af99e6" providerId="ADAL" clId="{FAE911E1-E83B-4AE5-9D52-F9449A485210}" dt="2021-12-07T22:27:27.694" v="5" actId="478"/>
          <ac:spMkLst>
            <pc:docMk/>
            <pc:sldMk cId="3842373380" sldId="263"/>
            <ac:spMk id="3" creationId="{1902BA22-A4C0-4B90-A031-65D64DA5FC23}"/>
          </ac:spMkLst>
        </pc:spChg>
        <pc:spChg chg="add del mod">
          <ac:chgData name="Glisson, Timothy" userId="0293f11e-4ab7-4080-a49e-83a2f7af99e6" providerId="ADAL" clId="{FAE911E1-E83B-4AE5-9D52-F9449A485210}" dt="2021-12-07T22:27:32.945" v="6" actId="478"/>
          <ac:spMkLst>
            <pc:docMk/>
            <pc:sldMk cId="3842373380" sldId="263"/>
            <ac:spMk id="7" creationId="{C1286862-1578-431B-A9D4-D6A866D4F44D}"/>
          </ac:spMkLst>
        </pc:spChg>
        <pc:spChg chg="add mod ord">
          <ac:chgData name="Glisson, Timothy" userId="0293f11e-4ab7-4080-a49e-83a2f7af99e6" providerId="ADAL" clId="{FAE911E1-E83B-4AE5-9D52-F9449A485210}" dt="2021-12-07T22:30:50.032" v="29" actId="1076"/>
          <ac:spMkLst>
            <pc:docMk/>
            <pc:sldMk cId="3842373380" sldId="263"/>
            <ac:spMk id="10" creationId="{33675BD8-BE01-4F1C-9FAF-5B8CCB590AB3}"/>
          </ac:spMkLst>
        </pc:spChg>
        <pc:spChg chg="del mod">
          <ac:chgData name="Glisson, Timothy" userId="0293f11e-4ab7-4080-a49e-83a2f7af99e6" providerId="ADAL" clId="{FAE911E1-E83B-4AE5-9D52-F9449A485210}" dt="2021-12-07T22:28:46.599" v="12" actId="26606"/>
          <ac:spMkLst>
            <pc:docMk/>
            <pc:sldMk cId="3842373380" sldId="263"/>
            <ac:spMk id="73" creationId="{989683EB-D202-4B4D-B1BD-8BA6965FBEF5}"/>
          </ac:spMkLst>
        </pc:spChg>
        <pc:spChg chg="add">
          <ac:chgData name="Glisson, Timothy" userId="0293f11e-4ab7-4080-a49e-83a2f7af99e6" providerId="ADAL" clId="{FAE911E1-E83B-4AE5-9D52-F9449A485210}" dt="2021-12-07T22:28:46.599" v="12" actId="26606"/>
          <ac:spMkLst>
            <pc:docMk/>
            <pc:sldMk cId="3842373380" sldId="263"/>
            <ac:spMk id="78" creationId="{5D5E0904-721C-4D68-9EB8-1C9752E329A7}"/>
          </ac:spMkLst>
        </pc:spChg>
        <pc:spChg chg="add">
          <ac:chgData name="Glisson, Timothy" userId="0293f11e-4ab7-4080-a49e-83a2f7af99e6" providerId="ADAL" clId="{FAE911E1-E83B-4AE5-9D52-F9449A485210}" dt="2021-12-07T22:28:46.599" v="12" actId="26606"/>
          <ac:spMkLst>
            <pc:docMk/>
            <pc:sldMk cId="3842373380" sldId="263"/>
            <ac:spMk id="80" creationId="{B298ECBA-3258-45DF-8FD4-7581736BCCBC}"/>
          </ac:spMkLst>
        </pc:spChg>
        <pc:spChg chg="add">
          <ac:chgData name="Glisson, Timothy" userId="0293f11e-4ab7-4080-a49e-83a2f7af99e6" providerId="ADAL" clId="{FAE911E1-E83B-4AE5-9D52-F9449A485210}" dt="2021-12-07T22:28:46.599" v="12" actId="26606"/>
          <ac:spMkLst>
            <pc:docMk/>
            <pc:sldMk cId="3842373380" sldId="263"/>
            <ac:spMk id="82" creationId="{B62BF453-BD82-4B90-9FE7-51703133806E}"/>
          </ac:spMkLst>
        </pc:spChg>
        <pc:spChg chg="add">
          <ac:chgData name="Glisson, Timothy" userId="0293f11e-4ab7-4080-a49e-83a2f7af99e6" providerId="ADAL" clId="{FAE911E1-E83B-4AE5-9D52-F9449A485210}" dt="2021-12-07T22:28:46.599" v="12" actId="26606"/>
          <ac:spMkLst>
            <pc:docMk/>
            <pc:sldMk cId="3842373380" sldId="263"/>
            <ac:spMk id="84" creationId="{072366D3-9B5C-42E1-9906-77FF6BB55EAB}"/>
          </ac:spMkLst>
        </pc:spChg>
        <pc:spChg chg="add">
          <ac:chgData name="Glisson, Timothy" userId="0293f11e-4ab7-4080-a49e-83a2f7af99e6" providerId="ADAL" clId="{FAE911E1-E83B-4AE5-9D52-F9449A485210}" dt="2021-12-07T22:28:46.599" v="12" actId="26606"/>
          <ac:spMkLst>
            <pc:docMk/>
            <pc:sldMk cId="3842373380" sldId="263"/>
            <ac:spMk id="86" creationId="{121F5E60-4E89-4B16-A245-12BD9935998D}"/>
          </ac:spMkLst>
        </pc:spChg>
        <pc:picChg chg="add mod ord">
          <ac:chgData name="Glisson, Timothy" userId="0293f11e-4ab7-4080-a49e-83a2f7af99e6" providerId="ADAL" clId="{FAE911E1-E83B-4AE5-9D52-F9449A485210}" dt="2021-12-07T22:30:45.043" v="28" actId="14100"/>
          <ac:picMkLst>
            <pc:docMk/>
            <pc:sldMk cId="3842373380" sldId="263"/>
            <ac:picMk id="5" creationId="{86BAA260-1EAF-465B-B2F5-6CBB607432AF}"/>
          </ac:picMkLst>
        </pc:picChg>
        <pc:picChg chg="add del mod">
          <ac:chgData name="Glisson, Timothy" userId="0293f11e-4ab7-4080-a49e-83a2f7af99e6" providerId="ADAL" clId="{FAE911E1-E83B-4AE5-9D52-F9449A485210}" dt="2021-12-07T22:28:12.397" v="10" actId="22"/>
          <ac:picMkLst>
            <pc:docMk/>
            <pc:sldMk cId="3842373380" sldId="263"/>
            <ac:picMk id="9" creationId="{B3568F4A-30F3-4E17-BD4C-43FC8AFBE371}"/>
          </ac:picMkLst>
        </pc:picChg>
        <pc:picChg chg="add mod">
          <ac:chgData name="Glisson, Timothy" userId="0293f11e-4ab7-4080-a49e-83a2f7af99e6" providerId="ADAL" clId="{FAE911E1-E83B-4AE5-9D52-F9449A485210}" dt="2021-12-07T22:31:23.839" v="33" actId="1076"/>
          <ac:picMkLst>
            <pc:docMk/>
            <pc:sldMk cId="3842373380" sldId="263"/>
            <ac:picMk id="17" creationId="{45E83E08-B021-47C8-83BE-6F9C07726517}"/>
          </ac:picMkLst>
        </pc:picChg>
        <pc:picChg chg="del mod">
          <ac:chgData name="Glisson, Timothy" userId="0293f11e-4ab7-4080-a49e-83a2f7af99e6" providerId="ADAL" clId="{FAE911E1-E83B-4AE5-9D52-F9449A485210}" dt="2021-12-07T22:28:20.337" v="11" actId="21"/>
          <ac:picMkLst>
            <pc:docMk/>
            <pc:sldMk cId="3842373380" sldId="263"/>
            <ac:picMk id="3076" creationId="{D1D79F43-55DE-4289-9BA1-0610A32180AE}"/>
          </ac:picMkLst>
        </pc:picChg>
      </pc:sldChg>
      <pc:sldChg chg="ord">
        <pc:chgData name="Glisson, Timothy" userId="0293f11e-4ab7-4080-a49e-83a2f7af99e6" providerId="ADAL" clId="{FAE911E1-E83B-4AE5-9D52-F9449A485210}" dt="2021-12-07T22:59:00.712" v="168"/>
        <pc:sldMkLst>
          <pc:docMk/>
          <pc:sldMk cId="1341499361" sldId="264"/>
        </pc:sldMkLst>
      </pc:sldChg>
      <pc:sldChg chg="addSp delSp modSp add mod">
        <pc:chgData name="Glisson, Timothy" userId="0293f11e-4ab7-4080-a49e-83a2f7af99e6" providerId="ADAL" clId="{FAE911E1-E83B-4AE5-9D52-F9449A485210}" dt="2021-12-07T22:34:17.265" v="44" actId="14100"/>
        <pc:sldMkLst>
          <pc:docMk/>
          <pc:sldMk cId="446789460" sldId="265"/>
        </pc:sldMkLst>
        <pc:picChg chg="add del mod">
          <ac:chgData name="Glisson, Timothy" userId="0293f11e-4ab7-4080-a49e-83a2f7af99e6" providerId="ADAL" clId="{FAE911E1-E83B-4AE5-9D52-F9449A485210}" dt="2021-12-07T22:34:08.599" v="40" actId="478"/>
          <ac:picMkLst>
            <pc:docMk/>
            <pc:sldMk cId="446789460" sldId="265"/>
            <ac:picMk id="4" creationId="{88A2FC8C-BF99-4709-A4F5-A31E5693367D}"/>
          </ac:picMkLst>
        </pc:picChg>
        <pc:picChg chg="del">
          <ac:chgData name="Glisson, Timothy" userId="0293f11e-4ab7-4080-a49e-83a2f7af99e6" providerId="ADAL" clId="{FAE911E1-E83B-4AE5-9D52-F9449A485210}" dt="2021-12-07T22:34:09.513" v="41" actId="478"/>
          <ac:picMkLst>
            <pc:docMk/>
            <pc:sldMk cId="446789460" sldId="265"/>
            <ac:picMk id="5" creationId="{86BAA260-1EAF-465B-B2F5-6CBB607432AF}"/>
          </ac:picMkLst>
        </pc:picChg>
        <pc:picChg chg="add mod">
          <ac:chgData name="Glisson, Timothy" userId="0293f11e-4ab7-4080-a49e-83a2f7af99e6" providerId="ADAL" clId="{FAE911E1-E83B-4AE5-9D52-F9449A485210}" dt="2021-12-07T22:34:17.265" v="44" actId="14100"/>
          <ac:picMkLst>
            <pc:docMk/>
            <pc:sldMk cId="446789460" sldId="265"/>
            <ac:picMk id="7" creationId="{9AB73DFB-F6A6-411C-8227-597705AD5F64}"/>
          </ac:picMkLst>
        </pc:picChg>
      </pc:sldChg>
      <pc:sldChg chg="addSp delSp modSp add mod">
        <pc:chgData name="Glisson, Timothy" userId="0293f11e-4ab7-4080-a49e-83a2f7af99e6" providerId="ADAL" clId="{FAE911E1-E83B-4AE5-9D52-F9449A485210}" dt="2021-12-07T22:43:51.793" v="74" actId="1076"/>
        <pc:sldMkLst>
          <pc:docMk/>
          <pc:sldMk cId="3297309153" sldId="267"/>
        </pc:sldMkLst>
        <pc:picChg chg="add del mod">
          <ac:chgData name="Glisson, Timothy" userId="0293f11e-4ab7-4080-a49e-83a2f7af99e6" providerId="ADAL" clId="{FAE911E1-E83B-4AE5-9D52-F9449A485210}" dt="2021-12-07T22:43:11.633" v="67" actId="478"/>
          <ac:picMkLst>
            <pc:docMk/>
            <pc:sldMk cId="3297309153" sldId="267"/>
            <ac:picMk id="4" creationId="{490B9146-CA10-40F4-9E42-082E8277168B}"/>
          </ac:picMkLst>
        </pc:picChg>
        <pc:picChg chg="mod ord">
          <ac:chgData name="Glisson, Timothy" userId="0293f11e-4ab7-4080-a49e-83a2f7af99e6" providerId="ADAL" clId="{FAE911E1-E83B-4AE5-9D52-F9449A485210}" dt="2021-12-07T22:43:51.793" v="74" actId="1076"/>
          <ac:picMkLst>
            <pc:docMk/>
            <pc:sldMk cId="3297309153" sldId="267"/>
            <ac:picMk id="5" creationId="{35A7B19A-A728-4215-A56F-D268221156D2}"/>
          </ac:picMkLst>
        </pc:picChg>
        <pc:picChg chg="add del mod">
          <ac:chgData name="Glisson, Timothy" userId="0293f11e-4ab7-4080-a49e-83a2f7af99e6" providerId="ADAL" clId="{FAE911E1-E83B-4AE5-9D52-F9449A485210}" dt="2021-12-07T22:43:10.875" v="66" actId="478"/>
          <ac:picMkLst>
            <pc:docMk/>
            <pc:sldMk cId="3297309153" sldId="267"/>
            <ac:picMk id="6" creationId="{DBC8BFC0-195D-4441-8AA3-9058A9D0DDB5}"/>
          </ac:picMkLst>
        </pc:picChg>
        <pc:picChg chg="del">
          <ac:chgData name="Glisson, Timothy" userId="0293f11e-4ab7-4080-a49e-83a2f7af99e6" providerId="ADAL" clId="{FAE911E1-E83B-4AE5-9D52-F9449A485210}" dt="2021-12-07T22:39:15.065" v="46" actId="478"/>
          <ac:picMkLst>
            <pc:docMk/>
            <pc:sldMk cId="3297309153" sldId="267"/>
            <ac:picMk id="7" creationId="{9AB73DFB-F6A6-411C-8227-597705AD5F64}"/>
          </ac:picMkLst>
        </pc:picChg>
        <pc:picChg chg="add mod">
          <ac:chgData name="Glisson, Timothy" userId="0293f11e-4ab7-4080-a49e-83a2f7af99e6" providerId="ADAL" clId="{FAE911E1-E83B-4AE5-9D52-F9449A485210}" dt="2021-12-07T22:43:24.726" v="71" actId="14100"/>
          <ac:picMkLst>
            <pc:docMk/>
            <pc:sldMk cId="3297309153" sldId="267"/>
            <ac:picMk id="9" creationId="{C4EF4ADF-C252-4230-B30E-C83D3E86E3F0}"/>
          </ac:picMkLst>
        </pc:picChg>
      </pc:sldChg>
      <pc:sldChg chg="addSp delSp modSp add mod ord setBg setClrOvrMap">
        <pc:chgData name="Glisson, Timothy" userId="0293f11e-4ab7-4080-a49e-83a2f7af99e6" providerId="ADAL" clId="{FAE911E1-E83B-4AE5-9D52-F9449A485210}" dt="2021-12-07T22:48:57.729" v="96" actId="1076"/>
        <pc:sldMkLst>
          <pc:docMk/>
          <pc:sldMk cId="1097643296" sldId="268"/>
        </pc:sldMkLst>
        <pc:spChg chg="del">
          <ac:chgData name="Glisson, Timothy" userId="0293f11e-4ab7-4080-a49e-83a2f7af99e6" providerId="ADAL" clId="{FAE911E1-E83B-4AE5-9D52-F9449A485210}" dt="2021-12-07T22:48:08.525" v="88" actId="478"/>
          <ac:spMkLst>
            <pc:docMk/>
            <pc:sldMk cId="1097643296" sldId="268"/>
            <ac:spMk id="2" creationId="{A6097A51-3497-4824-A773-F4BB04060DE0}"/>
          </ac:spMkLst>
        </pc:spChg>
        <pc:spChg chg="add del mod">
          <ac:chgData name="Glisson, Timothy" userId="0293f11e-4ab7-4080-a49e-83a2f7af99e6" providerId="ADAL" clId="{FAE911E1-E83B-4AE5-9D52-F9449A485210}" dt="2021-12-07T22:48:12.282" v="90" actId="478"/>
          <ac:spMkLst>
            <pc:docMk/>
            <pc:sldMk cId="1097643296" sldId="268"/>
            <ac:spMk id="7" creationId="{3BC4FB39-B593-4E87-BD50-96E076C35C1C}"/>
          </ac:spMkLst>
        </pc:spChg>
        <pc:spChg chg="del">
          <ac:chgData name="Glisson, Timothy" userId="0293f11e-4ab7-4080-a49e-83a2f7af99e6" providerId="ADAL" clId="{FAE911E1-E83B-4AE5-9D52-F9449A485210}" dt="2021-12-07T22:48:09.481" v="89" actId="478"/>
          <ac:spMkLst>
            <pc:docMk/>
            <pc:sldMk cId="1097643296" sldId="268"/>
            <ac:spMk id="10" creationId="{33675BD8-BE01-4F1C-9FAF-5B8CCB590AB3}"/>
          </ac:spMkLst>
        </pc:spChg>
        <pc:spChg chg="add del">
          <ac:chgData name="Glisson, Timothy" userId="0293f11e-4ab7-4080-a49e-83a2f7af99e6" providerId="ADAL" clId="{FAE911E1-E83B-4AE5-9D52-F9449A485210}" dt="2021-12-07T22:48:21.301" v="93" actId="26606"/>
          <ac:spMkLst>
            <pc:docMk/>
            <pc:sldMk cId="1097643296" sldId="268"/>
            <ac:spMk id="78" creationId="{5D5E0904-721C-4D68-9EB8-1C9752E329A7}"/>
          </ac:spMkLst>
        </pc:spChg>
        <pc:spChg chg="add del">
          <ac:chgData name="Glisson, Timothy" userId="0293f11e-4ab7-4080-a49e-83a2f7af99e6" providerId="ADAL" clId="{FAE911E1-E83B-4AE5-9D52-F9449A485210}" dt="2021-12-07T22:48:21.301" v="93" actId="26606"/>
          <ac:spMkLst>
            <pc:docMk/>
            <pc:sldMk cId="1097643296" sldId="268"/>
            <ac:spMk id="80" creationId="{B298ECBA-3258-45DF-8FD4-7581736BCCBC}"/>
          </ac:spMkLst>
        </pc:spChg>
        <pc:spChg chg="add del">
          <ac:chgData name="Glisson, Timothy" userId="0293f11e-4ab7-4080-a49e-83a2f7af99e6" providerId="ADAL" clId="{FAE911E1-E83B-4AE5-9D52-F9449A485210}" dt="2021-12-07T22:48:21.301" v="93" actId="26606"/>
          <ac:spMkLst>
            <pc:docMk/>
            <pc:sldMk cId="1097643296" sldId="268"/>
            <ac:spMk id="82" creationId="{B62BF453-BD82-4B90-9FE7-51703133806E}"/>
          </ac:spMkLst>
        </pc:spChg>
        <pc:spChg chg="add del">
          <ac:chgData name="Glisson, Timothy" userId="0293f11e-4ab7-4080-a49e-83a2f7af99e6" providerId="ADAL" clId="{FAE911E1-E83B-4AE5-9D52-F9449A485210}" dt="2021-12-07T22:48:21.301" v="93" actId="26606"/>
          <ac:spMkLst>
            <pc:docMk/>
            <pc:sldMk cId="1097643296" sldId="268"/>
            <ac:spMk id="84" creationId="{072366D3-9B5C-42E1-9906-77FF6BB55EAB}"/>
          </ac:spMkLst>
        </pc:spChg>
        <pc:spChg chg="add del">
          <ac:chgData name="Glisson, Timothy" userId="0293f11e-4ab7-4080-a49e-83a2f7af99e6" providerId="ADAL" clId="{FAE911E1-E83B-4AE5-9D52-F9449A485210}" dt="2021-12-07T22:48:21.301" v="93" actId="26606"/>
          <ac:spMkLst>
            <pc:docMk/>
            <pc:sldMk cId="1097643296" sldId="268"/>
            <ac:spMk id="86" creationId="{121F5E60-4E89-4B16-A245-12BD9935998D}"/>
          </ac:spMkLst>
        </pc:spChg>
        <pc:spChg chg="add del">
          <ac:chgData name="Glisson, Timothy" userId="0293f11e-4ab7-4080-a49e-83a2f7af99e6" providerId="ADAL" clId="{FAE911E1-E83B-4AE5-9D52-F9449A485210}" dt="2021-12-07T22:48:21.300" v="92" actId="26606"/>
          <ac:spMkLst>
            <pc:docMk/>
            <pc:sldMk cId="1097643296" sldId="268"/>
            <ac:spMk id="91" creationId="{0E99ED6D-365F-4CAE-942F-ECA78F74BD7F}"/>
          </ac:spMkLst>
        </pc:spChg>
        <pc:spChg chg="add del">
          <ac:chgData name="Glisson, Timothy" userId="0293f11e-4ab7-4080-a49e-83a2f7af99e6" providerId="ADAL" clId="{FAE911E1-E83B-4AE5-9D52-F9449A485210}" dt="2021-12-07T22:48:21.300" v="92" actId="26606"/>
          <ac:spMkLst>
            <pc:docMk/>
            <pc:sldMk cId="1097643296" sldId="268"/>
            <ac:spMk id="93" creationId="{9B0F74F9-E373-4883-A533-C80C53DE6DE0}"/>
          </ac:spMkLst>
        </pc:spChg>
        <pc:spChg chg="add del">
          <ac:chgData name="Glisson, Timothy" userId="0293f11e-4ab7-4080-a49e-83a2f7af99e6" providerId="ADAL" clId="{FAE911E1-E83B-4AE5-9D52-F9449A485210}" dt="2021-12-07T22:48:21.300" v="92" actId="26606"/>
          <ac:spMkLst>
            <pc:docMk/>
            <pc:sldMk cId="1097643296" sldId="268"/>
            <ac:spMk id="95" creationId="{4765FFFB-1163-4DA7-83B0-B8677ABBC6FF}"/>
          </ac:spMkLst>
        </pc:spChg>
        <pc:spChg chg="add del">
          <ac:chgData name="Glisson, Timothy" userId="0293f11e-4ab7-4080-a49e-83a2f7af99e6" providerId="ADAL" clId="{FAE911E1-E83B-4AE5-9D52-F9449A485210}" dt="2021-12-07T22:48:21.300" v="92" actId="26606"/>
          <ac:spMkLst>
            <pc:docMk/>
            <pc:sldMk cId="1097643296" sldId="268"/>
            <ac:spMk id="97" creationId="{EC117A05-2F4F-4370-A926-6191A5C3DCD1}"/>
          </ac:spMkLst>
        </pc:spChg>
        <pc:spChg chg="add">
          <ac:chgData name="Glisson, Timothy" userId="0293f11e-4ab7-4080-a49e-83a2f7af99e6" providerId="ADAL" clId="{FAE911E1-E83B-4AE5-9D52-F9449A485210}" dt="2021-12-07T22:48:21.301" v="93" actId="26606"/>
          <ac:spMkLst>
            <pc:docMk/>
            <pc:sldMk cId="1097643296" sldId="268"/>
            <ac:spMk id="99" creationId="{0E99ED6D-365F-4CAE-942F-ECA78F74BD7F}"/>
          </ac:spMkLst>
        </pc:spChg>
        <pc:picChg chg="add mod">
          <ac:chgData name="Glisson, Timothy" userId="0293f11e-4ab7-4080-a49e-83a2f7af99e6" providerId="ADAL" clId="{FAE911E1-E83B-4AE5-9D52-F9449A485210}" dt="2021-12-07T22:48:57.729" v="96" actId="1076"/>
          <ac:picMkLst>
            <pc:docMk/>
            <pc:sldMk cId="1097643296" sldId="268"/>
            <ac:picMk id="4" creationId="{0DCEFF69-4E5D-43CE-8219-CF86774F87BD}"/>
          </ac:picMkLst>
        </pc:picChg>
        <pc:picChg chg="del">
          <ac:chgData name="Glisson, Timothy" userId="0293f11e-4ab7-4080-a49e-83a2f7af99e6" providerId="ADAL" clId="{FAE911E1-E83B-4AE5-9D52-F9449A485210}" dt="2021-12-07T22:47:11.695" v="78" actId="478"/>
          <ac:picMkLst>
            <pc:docMk/>
            <pc:sldMk cId="1097643296" sldId="268"/>
            <ac:picMk id="5" creationId="{86BAA260-1EAF-465B-B2F5-6CBB607432AF}"/>
          </ac:picMkLst>
        </pc:picChg>
        <pc:picChg chg="del">
          <ac:chgData name="Glisson, Timothy" userId="0293f11e-4ab7-4080-a49e-83a2f7af99e6" providerId="ADAL" clId="{FAE911E1-E83B-4AE5-9D52-F9449A485210}" dt="2021-12-07T22:48:03.509" v="86" actId="478"/>
          <ac:picMkLst>
            <pc:docMk/>
            <pc:sldMk cId="1097643296" sldId="268"/>
            <ac:picMk id="17" creationId="{45E83E08-B021-47C8-83BE-6F9C07726517}"/>
          </ac:picMkLst>
        </pc:picChg>
      </pc:sldChg>
      <pc:sldChg chg="addSp delSp modSp add del mod ord">
        <pc:chgData name="Glisson, Timothy" userId="0293f11e-4ab7-4080-a49e-83a2f7af99e6" providerId="ADAL" clId="{FAE911E1-E83B-4AE5-9D52-F9449A485210}" dt="2021-12-07T22:53:18.297" v="108" actId="2696"/>
        <pc:sldMkLst>
          <pc:docMk/>
          <pc:sldMk cId="1075665263" sldId="269"/>
        </pc:sldMkLst>
        <pc:spChg chg="del">
          <ac:chgData name="Glisson, Timothy" userId="0293f11e-4ab7-4080-a49e-83a2f7af99e6" providerId="ADAL" clId="{FAE911E1-E83B-4AE5-9D52-F9449A485210}" dt="2021-12-07T22:52:59.763" v="104" actId="26606"/>
          <ac:spMkLst>
            <pc:docMk/>
            <pc:sldMk cId="1075665263" sldId="269"/>
            <ac:spMk id="99" creationId="{0E99ED6D-365F-4CAE-942F-ECA78F74BD7F}"/>
          </ac:spMkLst>
        </pc:spChg>
        <pc:spChg chg="add">
          <ac:chgData name="Glisson, Timothy" userId="0293f11e-4ab7-4080-a49e-83a2f7af99e6" providerId="ADAL" clId="{FAE911E1-E83B-4AE5-9D52-F9449A485210}" dt="2021-12-07T22:52:59.763" v="104" actId="26606"/>
          <ac:spMkLst>
            <pc:docMk/>
            <pc:sldMk cId="1075665263" sldId="269"/>
            <ac:spMk id="135" creationId="{0E99ED6D-365F-4CAE-942F-ECA78F74BD7F}"/>
          </ac:spMkLst>
        </pc:spChg>
        <pc:picChg chg="del">
          <ac:chgData name="Glisson, Timothy" userId="0293f11e-4ab7-4080-a49e-83a2f7af99e6" providerId="ADAL" clId="{FAE911E1-E83B-4AE5-9D52-F9449A485210}" dt="2021-12-07T22:52:46.108" v="100" actId="478"/>
          <ac:picMkLst>
            <pc:docMk/>
            <pc:sldMk cId="1075665263" sldId="269"/>
            <ac:picMk id="4" creationId="{0DCEFF69-4E5D-43CE-8219-CF86774F87BD}"/>
          </ac:picMkLst>
        </pc:picChg>
        <pc:picChg chg="add mod">
          <ac:chgData name="Glisson, Timothy" userId="0293f11e-4ab7-4080-a49e-83a2f7af99e6" providerId="ADAL" clId="{FAE911E1-E83B-4AE5-9D52-F9449A485210}" dt="2021-12-07T22:52:59.763" v="104" actId="26606"/>
          <ac:picMkLst>
            <pc:docMk/>
            <pc:sldMk cId="1075665263" sldId="269"/>
            <ac:picMk id="1026" creationId="{9E3A05AE-1437-4A5E-B4C0-ED9D7778CC3B}"/>
          </ac:picMkLst>
        </pc:picChg>
      </pc:sldChg>
      <pc:sldChg chg="addSp delSp modSp add mod ord">
        <pc:chgData name="Glisson, Timothy" userId="0293f11e-4ab7-4080-a49e-83a2f7af99e6" providerId="ADAL" clId="{FAE911E1-E83B-4AE5-9D52-F9449A485210}" dt="2021-12-07T22:59:04.254" v="170"/>
        <pc:sldMkLst>
          <pc:docMk/>
          <pc:sldMk cId="315440433" sldId="270"/>
        </pc:sldMkLst>
        <pc:spChg chg="mod">
          <ac:chgData name="Glisson, Timothy" userId="0293f11e-4ab7-4080-a49e-83a2f7af99e6" providerId="ADAL" clId="{FAE911E1-E83B-4AE5-9D52-F9449A485210}" dt="2021-12-07T22:57:18.359" v="166" actId="1076"/>
          <ac:spMkLst>
            <pc:docMk/>
            <pc:sldMk cId="315440433" sldId="270"/>
            <ac:spMk id="2" creationId="{A6097A51-3497-4824-A773-F4BB04060DE0}"/>
          </ac:spMkLst>
        </pc:spChg>
        <pc:picChg chg="mod ord">
          <ac:chgData name="Glisson, Timothy" userId="0293f11e-4ab7-4080-a49e-83a2f7af99e6" providerId="ADAL" clId="{FAE911E1-E83B-4AE5-9D52-F9449A485210}" dt="2021-12-07T22:57:03.643" v="165" actId="1076"/>
          <ac:picMkLst>
            <pc:docMk/>
            <pc:sldMk cId="315440433" sldId="270"/>
            <ac:picMk id="4" creationId="{E28C06ED-6E39-4121-AD1E-BE757B695B98}"/>
          </ac:picMkLst>
        </pc:picChg>
        <pc:picChg chg="del">
          <ac:chgData name="Glisson, Timothy" userId="0293f11e-4ab7-4080-a49e-83a2f7af99e6" providerId="ADAL" clId="{FAE911E1-E83B-4AE5-9D52-F9449A485210}" dt="2021-12-07T22:53:21.694" v="109" actId="478"/>
          <ac:picMkLst>
            <pc:docMk/>
            <pc:sldMk cId="315440433" sldId="270"/>
            <ac:picMk id="5" creationId="{86BAA260-1EAF-465B-B2F5-6CBB607432AF}"/>
          </ac:picMkLst>
        </pc:picChg>
        <pc:picChg chg="del">
          <ac:chgData name="Glisson, Timothy" userId="0293f11e-4ab7-4080-a49e-83a2f7af99e6" providerId="ADAL" clId="{FAE911E1-E83B-4AE5-9D52-F9449A485210}" dt="2021-12-07T22:53:41.176" v="114" actId="478"/>
          <ac:picMkLst>
            <pc:docMk/>
            <pc:sldMk cId="315440433" sldId="270"/>
            <ac:picMk id="17" creationId="{45E83E08-B021-47C8-83BE-6F9C07726517}"/>
          </ac:picMkLst>
        </pc:picChg>
        <pc:picChg chg="add mod">
          <ac:chgData name="Glisson, Timothy" userId="0293f11e-4ab7-4080-a49e-83a2f7af99e6" providerId="ADAL" clId="{FAE911E1-E83B-4AE5-9D52-F9449A485210}" dt="2021-12-07T22:55:56.519" v="161" actId="171"/>
          <ac:picMkLst>
            <pc:docMk/>
            <pc:sldMk cId="315440433" sldId="270"/>
            <ac:picMk id="2050" creationId="{EBDC4738-3E75-4C05-9520-C5BECBD6A484}"/>
          </ac:picMkLst>
        </pc:picChg>
      </pc:sldChg>
    </pc:docChg>
  </pc:docChgLst>
  <pc:docChgLst>
    <pc:chgData name="Glisson, Timothy" userId="S::tglisson5482@floridapoly.edu::0293f11e-4ab7-4080-a49e-83a2f7af99e6" providerId="AD" clId="Web-{8F349AFA-18DE-4B53-8546-36FF0A68190A}"/>
    <pc:docChg chg="modSld">
      <pc:chgData name="Glisson, Timothy" userId="S::tglisson5482@floridapoly.edu::0293f11e-4ab7-4080-a49e-83a2f7af99e6" providerId="AD" clId="Web-{8F349AFA-18DE-4B53-8546-36FF0A68190A}" dt="2022-03-17T19:04:08.784" v="62" actId="20577"/>
      <pc:docMkLst>
        <pc:docMk/>
      </pc:docMkLst>
      <pc:sldChg chg="modSp">
        <pc:chgData name="Glisson, Timothy" userId="S::tglisson5482@floridapoly.edu::0293f11e-4ab7-4080-a49e-83a2f7af99e6" providerId="AD" clId="Web-{8F349AFA-18DE-4B53-8546-36FF0A68190A}" dt="2022-03-17T19:01:12.148" v="1" actId="1076"/>
        <pc:sldMkLst>
          <pc:docMk/>
          <pc:sldMk cId="1097643296" sldId="268"/>
        </pc:sldMkLst>
        <pc:picChg chg="mod">
          <ac:chgData name="Glisson, Timothy" userId="S::tglisson5482@floridapoly.edu::0293f11e-4ab7-4080-a49e-83a2f7af99e6" providerId="AD" clId="Web-{8F349AFA-18DE-4B53-8546-36FF0A68190A}" dt="2022-03-17T19:01:12.148" v="1" actId="1076"/>
          <ac:picMkLst>
            <pc:docMk/>
            <pc:sldMk cId="1097643296" sldId="268"/>
            <ac:picMk id="4" creationId="{0DCEFF69-4E5D-43CE-8219-CF86774F87BD}"/>
          </ac:picMkLst>
        </pc:picChg>
      </pc:sldChg>
      <pc:sldChg chg="modSp">
        <pc:chgData name="Glisson, Timothy" userId="S::tglisson5482@floridapoly.edu::0293f11e-4ab7-4080-a49e-83a2f7af99e6" providerId="AD" clId="Web-{8F349AFA-18DE-4B53-8546-36FF0A68190A}" dt="2022-03-17T19:04:08.784" v="62" actId="20577"/>
        <pc:sldMkLst>
          <pc:docMk/>
          <pc:sldMk cId="419908024" sldId="275"/>
        </pc:sldMkLst>
        <pc:spChg chg="mod">
          <ac:chgData name="Glisson, Timothy" userId="S::tglisson5482@floridapoly.edu::0293f11e-4ab7-4080-a49e-83a2f7af99e6" providerId="AD" clId="Web-{8F349AFA-18DE-4B53-8546-36FF0A68190A}" dt="2022-03-17T19:04:08.784" v="62" actId="20577"/>
          <ac:spMkLst>
            <pc:docMk/>
            <pc:sldMk cId="419908024" sldId="275"/>
            <ac:spMk id="5" creationId="{715A76C2-489C-45D3-9C26-E25645840A6F}"/>
          </ac:spMkLst>
        </pc:spChg>
        <pc:spChg chg="mod">
          <ac:chgData name="Glisson, Timothy" userId="S::tglisson5482@floridapoly.edu::0293f11e-4ab7-4080-a49e-83a2f7af99e6" providerId="AD" clId="Web-{8F349AFA-18DE-4B53-8546-36FF0A68190A}" dt="2022-03-17T19:03:55.986" v="43" actId="20577"/>
          <ac:spMkLst>
            <pc:docMk/>
            <pc:sldMk cId="419908024" sldId="275"/>
            <ac:spMk id="7" creationId="{EDA6BB84-FAC8-469F-8BF7-EBECF8746E5E}"/>
          </ac:spMkLst>
        </pc:spChg>
      </pc:sldChg>
    </pc:docChg>
  </pc:docChgLst>
  <pc:docChgLst>
    <pc:chgData name="Benyehuda, Ben" userId="0a051e0a-2fd8-4061-b0c4-620f42006d9b" providerId="ADAL" clId="{024D66EC-0A77-471B-B4D9-57DB95131464}"/>
    <pc:docChg chg="custSel modSld sldOrd">
      <pc:chgData name="Benyehuda, Ben" userId="0a051e0a-2fd8-4061-b0c4-620f42006d9b" providerId="ADAL" clId="{024D66EC-0A77-471B-B4D9-57DB95131464}" dt="2021-10-16T19:12:03.454" v="945" actId="1076"/>
      <pc:docMkLst>
        <pc:docMk/>
      </pc:docMkLst>
      <pc:sldChg chg="modSp mod">
        <pc:chgData name="Benyehuda, Ben" userId="0a051e0a-2fd8-4061-b0c4-620f42006d9b" providerId="ADAL" clId="{024D66EC-0A77-471B-B4D9-57DB95131464}" dt="2021-10-16T19:12:03.454" v="945" actId="1076"/>
        <pc:sldMkLst>
          <pc:docMk/>
          <pc:sldMk cId="3541913032" sldId="256"/>
        </pc:sldMkLst>
        <pc:spChg chg="mod">
          <ac:chgData name="Benyehuda, Ben" userId="0a051e0a-2fd8-4061-b0c4-620f42006d9b" providerId="ADAL" clId="{024D66EC-0A77-471B-B4D9-57DB95131464}" dt="2021-10-16T18:51:08.375" v="793" actId="1076"/>
          <ac:spMkLst>
            <pc:docMk/>
            <pc:sldMk cId="3541913032" sldId="256"/>
            <ac:spMk id="2" creationId="{0F5A5FCA-8898-47B6-A103-74EB2A91AB1B}"/>
          </ac:spMkLst>
        </pc:spChg>
        <pc:spChg chg="mod">
          <ac:chgData name="Benyehuda, Ben" userId="0a051e0a-2fd8-4061-b0c4-620f42006d9b" providerId="ADAL" clId="{024D66EC-0A77-471B-B4D9-57DB95131464}" dt="2021-10-16T19:12:03.454" v="945" actId="1076"/>
          <ac:spMkLst>
            <pc:docMk/>
            <pc:sldMk cId="3541913032" sldId="256"/>
            <ac:spMk id="3" creationId="{BF979C84-DC6B-4FD1-BCD3-3D9503310B08}"/>
          </ac:spMkLst>
        </pc:spChg>
      </pc:sldChg>
      <pc:sldChg chg="modSp mod">
        <pc:chgData name="Benyehuda, Ben" userId="0a051e0a-2fd8-4061-b0c4-620f42006d9b" providerId="ADAL" clId="{024D66EC-0A77-471B-B4D9-57DB95131464}" dt="2021-10-16T19:10:44.799" v="944" actId="20577"/>
        <pc:sldMkLst>
          <pc:docMk/>
          <pc:sldMk cId="1042820065" sldId="258"/>
        </pc:sldMkLst>
        <pc:spChg chg="mod">
          <ac:chgData name="Benyehuda, Ben" userId="0a051e0a-2fd8-4061-b0c4-620f42006d9b" providerId="ADAL" clId="{024D66EC-0A77-471B-B4D9-57DB95131464}" dt="2021-10-16T19:10:44.799" v="944" actId="20577"/>
          <ac:spMkLst>
            <pc:docMk/>
            <pc:sldMk cId="1042820065" sldId="258"/>
            <ac:spMk id="3" creationId="{5D2602E4-D04C-4E8F-A7FB-4E54D1EB34F7}"/>
          </ac:spMkLst>
        </pc:spChg>
      </pc:sldChg>
      <pc:sldChg chg="ord">
        <pc:chgData name="Benyehuda, Ben" userId="0a051e0a-2fd8-4061-b0c4-620f42006d9b" providerId="ADAL" clId="{024D66EC-0A77-471B-B4D9-57DB95131464}" dt="2021-10-16T18:50:20.505" v="776"/>
        <pc:sldMkLst>
          <pc:docMk/>
          <pc:sldMk cId="4190675231" sldId="260"/>
        </pc:sldMkLst>
      </pc:sldChg>
    </pc:docChg>
  </pc:docChgLst>
  <pc:docChgLst>
    <pc:chgData name="Benyehuda, Ben" userId="0a051e0a-2fd8-4061-b0c4-620f42006d9b" providerId="ADAL" clId="{F748F6E0-04EA-43AC-82BA-CD5D393C4D7D}"/>
    <pc:docChg chg="undo custSel addSld delSld modSld sldOrd">
      <pc:chgData name="Benyehuda, Ben" userId="0a051e0a-2fd8-4061-b0c4-620f42006d9b" providerId="ADAL" clId="{F748F6E0-04EA-43AC-82BA-CD5D393C4D7D}" dt="2021-12-07T23:02:57.113" v="149" actId="20577"/>
      <pc:docMkLst>
        <pc:docMk/>
      </pc:docMkLst>
      <pc:sldChg chg="modSp mod">
        <pc:chgData name="Benyehuda, Ben" userId="0a051e0a-2fd8-4061-b0c4-620f42006d9b" providerId="ADAL" clId="{F748F6E0-04EA-43AC-82BA-CD5D393C4D7D}" dt="2021-12-07T23:02:57.113" v="149" actId="20577"/>
        <pc:sldMkLst>
          <pc:docMk/>
          <pc:sldMk cId="104754387" sldId="262"/>
        </pc:sldMkLst>
        <pc:spChg chg="mod">
          <ac:chgData name="Benyehuda, Ben" userId="0a051e0a-2fd8-4061-b0c4-620f42006d9b" providerId="ADAL" clId="{F748F6E0-04EA-43AC-82BA-CD5D393C4D7D}" dt="2021-12-07T23:02:57.113" v="149" actId="20577"/>
          <ac:spMkLst>
            <pc:docMk/>
            <pc:sldMk cId="104754387" sldId="262"/>
            <ac:spMk id="6" creationId="{D99584C1-C66F-4605-958B-EAF2B1EEB861}"/>
          </ac:spMkLst>
        </pc:spChg>
      </pc:sldChg>
      <pc:sldChg chg="modSp mod ord">
        <pc:chgData name="Benyehuda, Ben" userId="0a051e0a-2fd8-4061-b0c4-620f42006d9b" providerId="ADAL" clId="{F748F6E0-04EA-43AC-82BA-CD5D393C4D7D}" dt="2021-12-07T22:33:21.126" v="9" actId="1076"/>
        <pc:sldMkLst>
          <pc:docMk/>
          <pc:sldMk cId="3842373380" sldId="263"/>
        </pc:sldMkLst>
        <pc:spChg chg="mod">
          <ac:chgData name="Benyehuda, Ben" userId="0a051e0a-2fd8-4061-b0c4-620f42006d9b" providerId="ADAL" clId="{F748F6E0-04EA-43AC-82BA-CD5D393C4D7D}" dt="2021-12-07T22:21:25.463" v="3" actId="20577"/>
          <ac:spMkLst>
            <pc:docMk/>
            <pc:sldMk cId="3842373380" sldId="263"/>
            <ac:spMk id="3" creationId="{1902BA22-A4C0-4B90-A031-65D64DA5FC23}"/>
          </ac:spMkLst>
        </pc:spChg>
        <pc:spChg chg="mod">
          <ac:chgData name="Benyehuda, Ben" userId="0a051e0a-2fd8-4061-b0c4-620f42006d9b" providerId="ADAL" clId="{F748F6E0-04EA-43AC-82BA-CD5D393C4D7D}" dt="2021-12-07T22:33:21.126" v="9" actId="1076"/>
          <ac:spMkLst>
            <pc:docMk/>
            <pc:sldMk cId="3842373380" sldId="263"/>
            <ac:spMk id="10" creationId="{33675BD8-BE01-4F1C-9FAF-5B8CCB590AB3}"/>
          </ac:spMkLst>
        </pc:spChg>
        <pc:picChg chg="mod">
          <ac:chgData name="Benyehuda, Ben" userId="0a051e0a-2fd8-4061-b0c4-620f42006d9b" providerId="ADAL" clId="{F748F6E0-04EA-43AC-82BA-CD5D393C4D7D}" dt="2021-12-07T22:33:20.703" v="8" actId="1076"/>
          <ac:picMkLst>
            <pc:docMk/>
            <pc:sldMk cId="3842373380" sldId="263"/>
            <ac:picMk id="5" creationId="{86BAA260-1EAF-465B-B2F5-6CBB607432AF}"/>
          </ac:picMkLst>
        </pc:picChg>
      </pc:sldChg>
      <pc:sldChg chg="new del">
        <pc:chgData name="Benyehuda, Ben" userId="0a051e0a-2fd8-4061-b0c4-620f42006d9b" providerId="ADAL" clId="{F748F6E0-04EA-43AC-82BA-CD5D393C4D7D}" dt="2021-12-07T22:39:12.213" v="11" actId="47"/>
        <pc:sldMkLst>
          <pc:docMk/>
          <pc:sldMk cId="929648951" sldId="266"/>
        </pc:sldMkLst>
      </pc:sldChg>
      <pc:sldChg chg="addSp delSp modSp mod">
        <pc:chgData name="Benyehuda, Ben" userId="0a051e0a-2fd8-4061-b0c4-620f42006d9b" providerId="ADAL" clId="{F748F6E0-04EA-43AC-82BA-CD5D393C4D7D}" dt="2021-12-07T22:42:10.265" v="19" actId="167"/>
        <pc:sldMkLst>
          <pc:docMk/>
          <pc:sldMk cId="3297309153" sldId="267"/>
        </pc:sldMkLst>
        <pc:picChg chg="add mod ord">
          <ac:chgData name="Benyehuda, Ben" userId="0a051e0a-2fd8-4061-b0c4-620f42006d9b" providerId="ADAL" clId="{F748F6E0-04EA-43AC-82BA-CD5D393C4D7D}" dt="2021-12-07T22:42:10.265" v="19" actId="167"/>
          <ac:picMkLst>
            <pc:docMk/>
            <pc:sldMk cId="3297309153" sldId="267"/>
            <ac:picMk id="5" creationId="{35A7B19A-A728-4215-A56F-D268221156D2}"/>
          </ac:picMkLst>
        </pc:picChg>
        <pc:picChg chg="del">
          <ac:chgData name="Benyehuda, Ben" userId="0a051e0a-2fd8-4061-b0c4-620f42006d9b" providerId="ADAL" clId="{F748F6E0-04EA-43AC-82BA-CD5D393C4D7D}" dt="2021-12-07T22:41:55.443" v="16" actId="478"/>
          <ac:picMkLst>
            <pc:docMk/>
            <pc:sldMk cId="3297309153" sldId="267"/>
            <ac:picMk id="17" creationId="{45E83E08-B021-47C8-83BE-6F9C07726517}"/>
          </ac:picMkLst>
        </pc:picChg>
      </pc:sldChg>
      <pc:sldChg chg="modSp mod">
        <pc:chgData name="Benyehuda, Ben" userId="0a051e0a-2fd8-4061-b0c4-620f42006d9b" providerId="ADAL" clId="{F748F6E0-04EA-43AC-82BA-CD5D393C4D7D}" dt="2021-12-07T22:48:42.516" v="23" actId="1076"/>
        <pc:sldMkLst>
          <pc:docMk/>
          <pc:sldMk cId="1097643296" sldId="268"/>
        </pc:sldMkLst>
        <pc:picChg chg="mod">
          <ac:chgData name="Benyehuda, Ben" userId="0a051e0a-2fd8-4061-b0c4-620f42006d9b" providerId="ADAL" clId="{F748F6E0-04EA-43AC-82BA-CD5D393C4D7D}" dt="2021-12-07T22:48:42.516" v="23" actId="1076"/>
          <ac:picMkLst>
            <pc:docMk/>
            <pc:sldMk cId="1097643296" sldId="268"/>
            <ac:picMk id="4" creationId="{0DCEFF69-4E5D-43CE-8219-CF86774F87BD}"/>
          </ac:picMkLst>
        </pc:picChg>
      </pc:sldChg>
      <pc:sldChg chg="addSp delSp modSp mod">
        <pc:chgData name="Benyehuda, Ben" userId="0a051e0a-2fd8-4061-b0c4-620f42006d9b" providerId="ADAL" clId="{F748F6E0-04EA-43AC-82BA-CD5D393C4D7D}" dt="2021-12-07T22:57:34.129" v="30" actId="478"/>
        <pc:sldMkLst>
          <pc:docMk/>
          <pc:sldMk cId="315440433" sldId="270"/>
        </pc:sldMkLst>
        <pc:picChg chg="add mod">
          <ac:chgData name="Benyehuda, Ben" userId="0a051e0a-2fd8-4061-b0c4-620f42006d9b" providerId="ADAL" clId="{F748F6E0-04EA-43AC-82BA-CD5D393C4D7D}" dt="2021-12-07T22:55:08.821" v="26" actId="962"/>
          <ac:picMkLst>
            <pc:docMk/>
            <pc:sldMk cId="315440433" sldId="270"/>
            <ac:picMk id="4" creationId="{E28C06ED-6E39-4121-AD1E-BE757B695B98}"/>
          </ac:picMkLst>
        </pc:picChg>
        <pc:picChg chg="add del mod">
          <ac:chgData name="Benyehuda, Ben" userId="0a051e0a-2fd8-4061-b0c4-620f42006d9b" providerId="ADAL" clId="{F748F6E0-04EA-43AC-82BA-CD5D393C4D7D}" dt="2021-12-07T22:57:34.129" v="30" actId="478"/>
          <ac:picMkLst>
            <pc:docMk/>
            <pc:sldMk cId="315440433" sldId="270"/>
            <ac:picMk id="7" creationId="{5B55E0E1-2D0F-4B0E-9356-C097A893C1B9}"/>
          </ac:picMkLst>
        </pc:picChg>
      </pc:sldChg>
    </pc:docChg>
  </pc:docChgLst>
  <pc:docChgLst>
    <pc:chgData name="Thiel, Henry" userId="d06965c8-d3fc-4dd9-b9b5-ad8c4111e757" providerId="ADAL" clId="{D2336E07-9E24-4BC4-9FBD-B0320ECFBC2C}"/>
    <pc:docChg chg="custSel modSld">
      <pc:chgData name="Thiel, Henry" userId="d06965c8-d3fc-4dd9-b9b5-ad8c4111e757" providerId="ADAL" clId="{D2336E07-9E24-4BC4-9FBD-B0320ECFBC2C}" dt="2022-03-20T22:05:30.582" v="40" actId="14100"/>
      <pc:docMkLst>
        <pc:docMk/>
      </pc:docMkLst>
      <pc:sldChg chg="addSp delSp modSp mod setBg">
        <pc:chgData name="Thiel, Henry" userId="d06965c8-d3fc-4dd9-b9b5-ad8c4111e757" providerId="ADAL" clId="{D2336E07-9E24-4BC4-9FBD-B0320ECFBC2C}" dt="2022-03-20T21:30:31.076" v="23" actId="14100"/>
        <pc:sldMkLst>
          <pc:docMk/>
          <pc:sldMk cId="644692574" sldId="360"/>
        </pc:sldMkLst>
        <pc:spChg chg="mod">
          <ac:chgData name="Thiel, Henry" userId="d06965c8-d3fc-4dd9-b9b5-ad8c4111e757" providerId="ADAL" clId="{D2336E07-9E24-4BC4-9FBD-B0320ECFBC2C}" dt="2022-03-20T21:27:32.742" v="5" actId="207"/>
          <ac:spMkLst>
            <pc:docMk/>
            <pc:sldMk cId="644692574" sldId="360"/>
            <ac:spMk id="2" creationId="{95D365F5-ACE7-4506-85FE-7FA558DFD9FB}"/>
          </ac:spMkLst>
        </pc:spChg>
        <pc:spChg chg="add del mod">
          <ac:chgData name="Thiel, Henry" userId="d06965c8-d3fc-4dd9-b9b5-ad8c4111e757" providerId="ADAL" clId="{D2336E07-9E24-4BC4-9FBD-B0320ECFBC2C}" dt="2022-03-20T21:27:06.395" v="2" actId="22"/>
          <ac:spMkLst>
            <pc:docMk/>
            <pc:sldMk cId="644692574" sldId="360"/>
            <ac:spMk id="6" creationId="{7025CD5B-19C4-4E4D-A057-2098BB8E843E}"/>
          </ac:spMkLst>
        </pc:spChg>
        <pc:spChg chg="add del mod">
          <ac:chgData name="Thiel, Henry" userId="d06965c8-d3fc-4dd9-b9b5-ad8c4111e757" providerId="ADAL" clId="{D2336E07-9E24-4BC4-9FBD-B0320ECFBC2C}" dt="2022-03-20T21:30:26.206" v="21" actId="478"/>
          <ac:spMkLst>
            <pc:docMk/>
            <pc:sldMk cId="644692574" sldId="360"/>
            <ac:spMk id="13" creationId="{8EE66225-C4BD-4FBC-B41B-5E58C0CB6E6B}"/>
          </ac:spMkLst>
        </pc:spChg>
        <pc:picChg chg="add del">
          <ac:chgData name="Thiel, Henry" userId="d06965c8-d3fc-4dd9-b9b5-ad8c4111e757" providerId="ADAL" clId="{D2336E07-9E24-4BC4-9FBD-B0320ECFBC2C}" dt="2022-03-20T21:27:08.562" v="3" actId="478"/>
          <ac:picMkLst>
            <pc:docMk/>
            <pc:sldMk cId="644692574" sldId="360"/>
            <ac:picMk id="4" creationId="{A3304A39-E398-4406-B0D7-7ACCA8CE13E0}"/>
          </ac:picMkLst>
        </pc:picChg>
        <pc:picChg chg="del">
          <ac:chgData name="Thiel, Henry" userId="d06965c8-d3fc-4dd9-b9b5-ad8c4111e757" providerId="ADAL" clId="{D2336E07-9E24-4BC4-9FBD-B0320ECFBC2C}" dt="2022-03-20T21:27:02.523" v="1" actId="478"/>
          <ac:picMkLst>
            <pc:docMk/>
            <pc:sldMk cId="644692574" sldId="360"/>
            <ac:picMk id="7" creationId="{D903133C-74D5-4F1C-86B0-ED03154143F7}"/>
          </ac:picMkLst>
        </pc:picChg>
        <pc:picChg chg="add del mod ord">
          <ac:chgData name="Thiel, Henry" userId="d06965c8-d3fc-4dd9-b9b5-ad8c4111e757" providerId="ADAL" clId="{D2336E07-9E24-4BC4-9FBD-B0320ECFBC2C}" dt="2022-03-20T21:30:19.752" v="20" actId="478"/>
          <ac:picMkLst>
            <pc:docMk/>
            <pc:sldMk cId="644692574" sldId="360"/>
            <ac:picMk id="9" creationId="{CD222986-310B-405C-A251-93574FD31D38}"/>
          </ac:picMkLst>
        </pc:picChg>
        <pc:picChg chg="add mod">
          <ac:chgData name="Thiel, Henry" userId="d06965c8-d3fc-4dd9-b9b5-ad8c4111e757" providerId="ADAL" clId="{D2336E07-9E24-4BC4-9FBD-B0320ECFBC2C}" dt="2022-03-20T21:30:31.076" v="23" actId="14100"/>
          <ac:picMkLst>
            <pc:docMk/>
            <pc:sldMk cId="644692574" sldId="360"/>
            <ac:picMk id="11" creationId="{53B09705-3950-45C5-826B-7681CF35572F}"/>
          </ac:picMkLst>
        </pc:picChg>
      </pc:sldChg>
      <pc:sldChg chg="addSp delSp modSp mod setBg">
        <pc:chgData name="Thiel, Henry" userId="d06965c8-d3fc-4dd9-b9b5-ad8c4111e757" providerId="ADAL" clId="{D2336E07-9E24-4BC4-9FBD-B0320ECFBC2C}" dt="2022-03-20T22:05:15.778" v="34" actId="14100"/>
        <pc:sldMkLst>
          <pc:docMk/>
          <pc:sldMk cId="1698456005" sldId="361"/>
        </pc:sldMkLst>
        <pc:spChg chg="mod">
          <ac:chgData name="Thiel, Henry" userId="d06965c8-d3fc-4dd9-b9b5-ad8c4111e757" providerId="ADAL" clId="{D2336E07-9E24-4BC4-9FBD-B0320ECFBC2C}" dt="2022-03-20T21:28:14.981" v="15" actId="207"/>
          <ac:spMkLst>
            <pc:docMk/>
            <pc:sldMk cId="1698456005" sldId="361"/>
            <ac:spMk id="2" creationId="{95D365F5-ACE7-4506-85FE-7FA558DFD9FB}"/>
          </ac:spMkLst>
        </pc:spChg>
        <pc:spChg chg="add del mod">
          <ac:chgData name="Thiel, Henry" userId="d06965c8-d3fc-4dd9-b9b5-ad8c4111e757" providerId="ADAL" clId="{D2336E07-9E24-4BC4-9FBD-B0320ECFBC2C}" dt="2022-03-20T21:28:04.905" v="11" actId="22"/>
          <ac:spMkLst>
            <pc:docMk/>
            <pc:sldMk cId="1698456005" sldId="361"/>
            <ac:spMk id="4" creationId="{1B1CB5AD-BC51-4715-8456-4007E7697E85}"/>
          </ac:spMkLst>
        </pc:spChg>
        <pc:spChg chg="add del mod">
          <ac:chgData name="Thiel, Henry" userId="d06965c8-d3fc-4dd9-b9b5-ad8c4111e757" providerId="ADAL" clId="{D2336E07-9E24-4BC4-9FBD-B0320ECFBC2C}" dt="2022-03-20T21:30:41.682" v="25" actId="22"/>
          <ac:spMkLst>
            <pc:docMk/>
            <pc:sldMk cId="1698456005" sldId="361"/>
            <ac:spMk id="9" creationId="{6A25E0DB-5681-4542-BABA-A960A9681D8C}"/>
          </ac:spMkLst>
        </pc:spChg>
        <pc:picChg chg="del">
          <ac:chgData name="Thiel, Henry" userId="d06965c8-d3fc-4dd9-b9b5-ad8c4111e757" providerId="ADAL" clId="{D2336E07-9E24-4BC4-9FBD-B0320ECFBC2C}" dt="2022-03-20T21:28:03.290" v="10" actId="478"/>
          <ac:picMkLst>
            <pc:docMk/>
            <pc:sldMk cId="1698456005" sldId="361"/>
            <ac:picMk id="6" creationId="{49B9C328-55F9-4228-941F-55A5A69A092B}"/>
          </ac:picMkLst>
        </pc:picChg>
        <pc:picChg chg="add del mod ord">
          <ac:chgData name="Thiel, Henry" userId="d06965c8-d3fc-4dd9-b9b5-ad8c4111e757" providerId="ADAL" clId="{D2336E07-9E24-4BC4-9FBD-B0320ECFBC2C}" dt="2022-03-20T21:30:39.730" v="24" actId="478"/>
          <ac:picMkLst>
            <pc:docMk/>
            <pc:sldMk cId="1698456005" sldId="361"/>
            <ac:picMk id="7" creationId="{FD485A3A-BBA7-46A7-B7B1-0B7900E61FDE}"/>
          </ac:picMkLst>
        </pc:picChg>
        <pc:picChg chg="add mod ord">
          <ac:chgData name="Thiel, Henry" userId="d06965c8-d3fc-4dd9-b9b5-ad8c4111e757" providerId="ADAL" clId="{D2336E07-9E24-4BC4-9FBD-B0320ECFBC2C}" dt="2022-03-20T22:05:15.778" v="34" actId="14100"/>
          <ac:picMkLst>
            <pc:docMk/>
            <pc:sldMk cId="1698456005" sldId="361"/>
            <ac:picMk id="11" creationId="{60CCC4CC-2714-438B-B239-39BEF12BC46D}"/>
          </ac:picMkLst>
        </pc:picChg>
      </pc:sldChg>
      <pc:sldChg chg="modSp mod setBg">
        <pc:chgData name="Thiel, Henry" userId="d06965c8-d3fc-4dd9-b9b5-ad8c4111e757" providerId="ADAL" clId="{D2336E07-9E24-4BC4-9FBD-B0320ECFBC2C}" dt="2022-03-20T21:28:23.280" v="18" actId="207"/>
        <pc:sldMkLst>
          <pc:docMk/>
          <pc:sldMk cId="1242899249" sldId="362"/>
        </pc:sldMkLst>
        <pc:spChg chg="mod">
          <ac:chgData name="Thiel, Henry" userId="d06965c8-d3fc-4dd9-b9b5-ad8c4111e757" providerId="ADAL" clId="{D2336E07-9E24-4BC4-9FBD-B0320ECFBC2C}" dt="2022-03-20T21:28:23.280" v="18" actId="207"/>
          <ac:spMkLst>
            <pc:docMk/>
            <pc:sldMk cId="1242899249" sldId="362"/>
            <ac:spMk id="2" creationId="{95D365F5-ACE7-4506-85FE-7FA558DFD9FB}"/>
          </ac:spMkLst>
        </pc:spChg>
        <pc:spChg chg="mod">
          <ac:chgData name="Thiel, Henry" userId="d06965c8-d3fc-4dd9-b9b5-ad8c4111e757" providerId="ADAL" clId="{D2336E07-9E24-4BC4-9FBD-B0320ECFBC2C}" dt="2022-03-20T21:28:21.776" v="17" actId="207"/>
          <ac:spMkLst>
            <pc:docMk/>
            <pc:sldMk cId="1242899249" sldId="362"/>
            <ac:spMk id="5" creationId="{4E98AD8F-377F-4973-8528-23B2CC28EF76}"/>
          </ac:spMkLst>
        </pc:spChg>
      </pc:sldChg>
      <pc:sldChg chg="addSp delSp modSp mod setBg">
        <pc:chgData name="Thiel, Henry" userId="d06965c8-d3fc-4dd9-b9b5-ad8c4111e757" providerId="ADAL" clId="{D2336E07-9E24-4BC4-9FBD-B0320ECFBC2C}" dt="2022-03-20T22:05:30.582" v="40" actId="14100"/>
        <pc:sldMkLst>
          <pc:docMk/>
          <pc:sldMk cId="1686940894" sldId="363"/>
        </pc:sldMkLst>
        <pc:spChg chg="mod">
          <ac:chgData name="Thiel, Henry" userId="d06965c8-d3fc-4dd9-b9b5-ad8c4111e757" providerId="ADAL" clId="{D2336E07-9E24-4BC4-9FBD-B0320ECFBC2C}" dt="2022-03-20T21:31:00.012" v="29" actId="207"/>
          <ac:spMkLst>
            <pc:docMk/>
            <pc:sldMk cId="1686940894" sldId="363"/>
            <ac:spMk id="2" creationId="{95D365F5-ACE7-4506-85FE-7FA558DFD9FB}"/>
          </ac:spMkLst>
        </pc:spChg>
        <pc:spChg chg="add del mod">
          <ac:chgData name="Thiel, Henry" userId="d06965c8-d3fc-4dd9-b9b5-ad8c4111e757" providerId="ADAL" clId="{D2336E07-9E24-4BC4-9FBD-B0320ECFBC2C}" dt="2022-03-20T21:30:55.122" v="27" actId="22"/>
          <ac:spMkLst>
            <pc:docMk/>
            <pc:sldMk cId="1686940894" sldId="363"/>
            <ac:spMk id="4" creationId="{6CDFDF75-A513-40FC-8A29-81EE769104CB}"/>
          </ac:spMkLst>
        </pc:spChg>
        <pc:picChg chg="add mod ord">
          <ac:chgData name="Thiel, Henry" userId="d06965c8-d3fc-4dd9-b9b5-ad8c4111e757" providerId="ADAL" clId="{D2336E07-9E24-4BC4-9FBD-B0320ECFBC2C}" dt="2022-03-20T22:05:30.582" v="40" actId="14100"/>
          <ac:picMkLst>
            <pc:docMk/>
            <pc:sldMk cId="1686940894" sldId="363"/>
            <ac:picMk id="6" creationId="{B34C355F-3723-472A-92D0-891BB361CEE3}"/>
          </ac:picMkLst>
        </pc:picChg>
        <pc:picChg chg="del">
          <ac:chgData name="Thiel, Henry" userId="d06965c8-d3fc-4dd9-b9b5-ad8c4111e757" providerId="ADAL" clId="{D2336E07-9E24-4BC4-9FBD-B0320ECFBC2C}" dt="2022-03-20T21:30:53.531" v="26" actId="478"/>
          <ac:picMkLst>
            <pc:docMk/>
            <pc:sldMk cId="1686940894" sldId="363"/>
            <ac:picMk id="7" creationId="{D19BC6BE-349A-4BC6-9836-99647391752B}"/>
          </ac:picMkLst>
        </pc:picChg>
      </pc:sldChg>
    </pc:docChg>
  </pc:docChgLst>
  <pc:docChgLst>
    <pc:chgData name="Cariaga, Braden" userId="S::bcariaga7060@floridapoly.edu::58ccb876-8538-40e8-a5ff-c30a770e680e" providerId="AD" clId="Web-{79F19EA8-4BCB-4324-8891-4173F4C82321}"/>
    <pc:docChg chg="sldOrd">
      <pc:chgData name="Cariaga, Braden" userId="S::bcariaga7060@floridapoly.edu::58ccb876-8538-40e8-a5ff-c30a770e680e" providerId="AD" clId="Web-{79F19EA8-4BCB-4324-8891-4173F4C82321}" dt="2021-12-09T02:33:42.919" v="1"/>
      <pc:docMkLst>
        <pc:docMk/>
      </pc:docMkLst>
      <pc:sldChg chg="ord">
        <pc:chgData name="Cariaga, Braden" userId="S::bcariaga7060@floridapoly.edu::58ccb876-8538-40e8-a5ff-c30a770e680e" providerId="AD" clId="Web-{79F19EA8-4BCB-4324-8891-4173F4C82321}" dt="2021-12-09T02:33:42.919" v="1"/>
        <pc:sldMkLst>
          <pc:docMk/>
          <pc:sldMk cId="4050486768" sldId="261"/>
        </pc:sldMkLst>
      </pc:sldChg>
    </pc:docChg>
  </pc:docChgLst>
  <pc:docChgLst>
    <pc:chgData name="Cariaga, Braden" userId="58ccb876-8538-40e8-a5ff-c30a770e680e" providerId="ADAL" clId="{B870C9CA-9472-45F5-BF20-DBD5B57173BE}"/>
    <pc:docChg chg="modSld sldOrd">
      <pc:chgData name="Cariaga, Braden" userId="58ccb876-8538-40e8-a5ff-c30a770e680e" providerId="ADAL" clId="{B870C9CA-9472-45F5-BF20-DBD5B57173BE}" dt="2021-11-03T20:04:44.196" v="1"/>
      <pc:docMkLst>
        <pc:docMk/>
      </pc:docMkLst>
      <pc:sldChg chg="ord">
        <pc:chgData name="Cariaga, Braden" userId="58ccb876-8538-40e8-a5ff-c30a770e680e" providerId="ADAL" clId="{B870C9CA-9472-45F5-BF20-DBD5B57173BE}" dt="2021-11-03T20:04:44.196" v="1"/>
        <pc:sldMkLst>
          <pc:docMk/>
          <pc:sldMk cId="1700878290" sldId="257"/>
        </pc:sldMkLst>
      </pc:sldChg>
    </pc:docChg>
  </pc:docChgLst>
  <pc:docChgLst>
    <pc:chgData name="Glisson, Timothy" userId="S::tglisson5482@floridapoly.edu::0293f11e-4ab7-4080-a49e-83a2f7af99e6" providerId="AD" clId="Web-{8CEB1C7B-7F63-44CF-A627-9FDDD6CA2AFB}"/>
    <pc:docChg chg="modSld">
      <pc:chgData name="Glisson, Timothy" userId="S::tglisson5482@floridapoly.edu::0293f11e-4ab7-4080-a49e-83a2f7af99e6" providerId="AD" clId="Web-{8CEB1C7B-7F63-44CF-A627-9FDDD6CA2AFB}" dt="2021-10-17T19:42:54.589" v="1" actId="20577"/>
      <pc:docMkLst>
        <pc:docMk/>
      </pc:docMkLst>
      <pc:sldChg chg="modSp">
        <pc:chgData name="Glisson, Timothy" userId="S::tglisson5482@floridapoly.edu::0293f11e-4ab7-4080-a49e-83a2f7af99e6" providerId="AD" clId="Web-{8CEB1C7B-7F63-44CF-A627-9FDDD6CA2AFB}" dt="2021-10-17T19:42:54.589" v="1" actId="20577"/>
        <pc:sldMkLst>
          <pc:docMk/>
          <pc:sldMk cId="104754387" sldId="262"/>
        </pc:sldMkLst>
        <pc:spChg chg="mod">
          <ac:chgData name="Glisson, Timothy" userId="S::tglisson5482@floridapoly.edu::0293f11e-4ab7-4080-a49e-83a2f7af99e6" providerId="AD" clId="Web-{8CEB1C7B-7F63-44CF-A627-9FDDD6CA2AFB}" dt="2021-10-17T19:42:54.589" v="1" actId="20577"/>
          <ac:spMkLst>
            <pc:docMk/>
            <pc:sldMk cId="104754387" sldId="262"/>
            <ac:spMk id="6" creationId="{D99584C1-C66F-4605-958B-EAF2B1EEB861}"/>
          </ac:spMkLst>
        </pc:spChg>
      </pc:sldChg>
    </pc:docChg>
  </pc:docChgLst>
  <pc:docChgLst>
    <pc:chgData name="Glisson, Timothy" userId="0293f11e-4ab7-4080-a49e-83a2f7af99e6" providerId="ADAL" clId="{CF98B639-CBBB-4831-83A8-7E412EE260A0}"/>
    <pc:docChg chg="undo custSel addSld modSld sldOrd">
      <pc:chgData name="Glisson, Timothy" userId="0293f11e-4ab7-4080-a49e-83a2f7af99e6" providerId="ADAL" clId="{CF98B639-CBBB-4831-83A8-7E412EE260A0}" dt="2022-02-22T16:30:31.700" v="453" actId="26606"/>
      <pc:docMkLst>
        <pc:docMk/>
      </pc:docMkLst>
      <pc:sldChg chg="addSp delSp modSp mod">
        <pc:chgData name="Glisson, Timothy" userId="0293f11e-4ab7-4080-a49e-83a2f7af99e6" providerId="ADAL" clId="{CF98B639-CBBB-4831-83A8-7E412EE260A0}" dt="2022-02-22T16:30:31.700" v="453" actId="26606"/>
        <pc:sldMkLst>
          <pc:docMk/>
          <pc:sldMk cId="104754387" sldId="262"/>
        </pc:sldMkLst>
        <pc:spChg chg="add del mod">
          <ac:chgData name="Glisson, Timothy" userId="0293f11e-4ab7-4080-a49e-83a2f7af99e6" providerId="ADAL" clId="{CF98B639-CBBB-4831-83A8-7E412EE260A0}" dt="2022-02-22T16:30:31.700" v="453" actId="26606"/>
          <ac:spMkLst>
            <pc:docMk/>
            <pc:sldMk cId="104754387" sldId="262"/>
            <ac:spMk id="6" creationId="{D99584C1-C66F-4605-958B-EAF2B1EEB861}"/>
          </ac:spMkLst>
        </pc:spChg>
        <pc:spChg chg="del">
          <ac:chgData name="Glisson, Timothy" userId="0293f11e-4ab7-4080-a49e-83a2f7af99e6" providerId="ADAL" clId="{CF98B639-CBBB-4831-83A8-7E412EE260A0}" dt="2022-02-22T16:30:31.700" v="453" actId="26606"/>
          <ac:spMkLst>
            <pc:docMk/>
            <pc:sldMk cId="104754387" sldId="262"/>
            <ac:spMk id="71" creationId="{989683EB-D202-4B4D-B1BD-8BA6965FBEF5}"/>
          </ac:spMkLst>
        </pc:spChg>
        <pc:spChg chg="add">
          <ac:chgData name="Glisson, Timothy" userId="0293f11e-4ab7-4080-a49e-83a2f7af99e6" providerId="ADAL" clId="{CF98B639-CBBB-4831-83A8-7E412EE260A0}" dt="2022-02-22T16:30:31.700" v="453" actId="26606"/>
          <ac:spMkLst>
            <pc:docMk/>
            <pc:sldMk cId="104754387" sldId="262"/>
            <ac:spMk id="135" creationId="{989683EB-D202-4B4D-B1BD-8BA6965FBEF5}"/>
          </ac:spMkLst>
        </pc:spChg>
        <pc:spChg chg="add">
          <ac:chgData name="Glisson, Timothy" userId="0293f11e-4ab7-4080-a49e-83a2f7af99e6" providerId="ADAL" clId="{CF98B639-CBBB-4831-83A8-7E412EE260A0}" dt="2022-02-22T16:30:31.700" v="453" actId="26606"/>
          <ac:spMkLst>
            <pc:docMk/>
            <pc:sldMk cId="104754387" sldId="262"/>
            <ac:spMk id="1036" creationId="{D99584C1-C66F-4605-958B-EAF2B1EEB861}"/>
          </ac:spMkLst>
        </pc:spChg>
        <pc:graphicFrameChg chg="add del">
          <ac:chgData name="Glisson, Timothy" userId="0293f11e-4ab7-4080-a49e-83a2f7af99e6" providerId="ADAL" clId="{CF98B639-CBBB-4831-83A8-7E412EE260A0}" dt="2022-02-22T16:30:19.534" v="446" actId="26606"/>
          <ac:graphicFrameMkLst>
            <pc:docMk/>
            <pc:sldMk cId="104754387" sldId="262"/>
            <ac:graphicFrameMk id="1028" creationId="{22702614-3535-4B6C-BB27-8C2BE0A0D8A2}"/>
          </ac:graphicFrameMkLst>
        </pc:graphicFrameChg>
        <pc:graphicFrameChg chg="add del">
          <ac:chgData name="Glisson, Timothy" userId="0293f11e-4ab7-4080-a49e-83a2f7af99e6" providerId="ADAL" clId="{CF98B639-CBBB-4831-83A8-7E412EE260A0}" dt="2022-02-22T16:30:22.415" v="448" actId="26606"/>
          <ac:graphicFrameMkLst>
            <pc:docMk/>
            <pc:sldMk cId="104754387" sldId="262"/>
            <ac:graphicFrameMk id="1030" creationId="{B7F12202-C397-4E92-94BC-8E49E76194F7}"/>
          </ac:graphicFrameMkLst>
        </pc:graphicFrameChg>
        <pc:graphicFrameChg chg="add del">
          <ac:chgData name="Glisson, Timothy" userId="0293f11e-4ab7-4080-a49e-83a2f7af99e6" providerId="ADAL" clId="{CF98B639-CBBB-4831-83A8-7E412EE260A0}" dt="2022-02-22T16:30:26.611" v="450" actId="26606"/>
          <ac:graphicFrameMkLst>
            <pc:docMk/>
            <pc:sldMk cId="104754387" sldId="262"/>
            <ac:graphicFrameMk id="1032" creationId="{C9BFDAF3-5F27-4B2E-B646-10C39EEEE3A1}"/>
          </ac:graphicFrameMkLst>
        </pc:graphicFrameChg>
        <pc:graphicFrameChg chg="add del">
          <ac:chgData name="Glisson, Timothy" userId="0293f11e-4ab7-4080-a49e-83a2f7af99e6" providerId="ADAL" clId="{CF98B639-CBBB-4831-83A8-7E412EE260A0}" dt="2022-02-22T16:30:31.697" v="452" actId="26606"/>
          <ac:graphicFrameMkLst>
            <pc:docMk/>
            <pc:sldMk cId="104754387" sldId="262"/>
            <ac:graphicFrameMk id="1034" creationId="{AA776522-8513-4ED5-89A2-B1D65BF8D5B6}"/>
          </ac:graphicFrameMkLst>
        </pc:graphicFrameChg>
      </pc:sldChg>
      <pc:sldChg chg="addSp delSp modSp new mod ord setBg">
        <pc:chgData name="Glisson, Timothy" userId="0293f11e-4ab7-4080-a49e-83a2f7af99e6" providerId="ADAL" clId="{CF98B639-CBBB-4831-83A8-7E412EE260A0}" dt="2022-02-22T16:16:29.129" v="40" actId="14100"/>
        <pc:sldMkLst>
          <pc:docMk/>
          <pc:sldMk cId="2515542059" sldId="271"/>
        </pc:sldMkLst>
        <pc:spChg chg="del">
          <ac:chgData name="Glisson, Timothy" userId="0293f11e-4ab7-4080-a49e-83a2f7af99e6" providerId="ADAL" clId="{CF98B639-CBBB-4831-83A8-7E412EE260A0}" dt="2022-02-22T15:48:49.588" v="4" actId="478"/>
          <ac:spMkLst>
            <pc:docMk/>
            <pc:sldMk cId="2515542059" sldId="271"/>
            <ac:spMk id="2" creationId="{209EAB72-4B4C-467D-BA86-42BC038D0E3A}"/>
          </ac:spMkLst>
        </pc:spChg>
        <pc:spChg chg="del">
          <ac:chgData name="Glisson, Timothy" userId="0293f11e-4ab7-4080-a49e-83a2f7af99e6" providerId="ADAL" clId="{CF98B639-CBBB-4831-83A8-7E412EE260A0}" dt="2022-02-22T15:48:37.574" v="1" actId="22"/>
          <ac:spMkLst>
            <pc:docMk/>
            <pc:sldMk cId="2515542059" sldId="271"/>
            <ac:spMk id="3" creationId="{BC058F50-17DA-43E6-B62A-48CE4C80559B}"/>
          </ac:spMkLst>
        </pc:spChg>
        <pc:spChg chg="add del">
          <ac:chgData name="Glisson, Timothy" userId="0293f11e-4ab7-4080-a49e-83a2f7af99e6" providerId="ADAL" clId="{CF98B639-CBBB-4831-83A8-7E412EE260A0}" dt="2022-02-22T15:49:09.422" v="9" actId="26606"/>
          <ac:spMkLst>
            <pc:docMk/>
            <pc:sldMk cId="2515542059" sldId="271"/>
            <ac:spMk id="10" creationId="{5D5E0904-721C-4D68-9EB8-1C9752E329A7}"/>
          </ac:spMkLst>
        </pc:spChg>
        <pc:spChg chg="add del">
          <ac:chgData name="Glisson, Timothy" userId="0293f11e-4ab7-4080-a49e-83a2f7af99e6" providerId="ADAL" clId="{CF98B639-CBBB-4831-83A8-7E412EE260A0}" dt="2022-02-22T15:49:09.422" v="9" actId="26606"/>
          <ac:spMkLst>
            <pc:docMk/>
            <pc:sldMk cId="2515542059" sldId="271"/>
            <ac:spMk id="12" creationId="{D0CDF5D3-7220-42A0-9D37-ECF3BF283B37}"/>
          </ac:spMkLst>
        </pc:spChg>
        <pc:spChg chg="add del">
          <ac:chgData name="Glisson, Timothy" userId="0293f11e-4ab7-4080-a49e-83a2f7af99e6" providerId="ADAL" clId="{CF98B639-CBBB-4831-83A8-7E412EE260A0}" dt="2022-02-22T15:49:09.422" v="9" actId="26606"/>
          <ac:spMkLst>
            <pc:docMk/>
            <pc:sldMk cId="2515542059" sldId="271"/>
            <ac:spMk id="14" creationId="{64BC717F-58B3-4A4E-BC3B-1B11323AD5C9}"/>
          </ac:spMkLst>
        </pc:spChg>
        <pc:spChg chg="add del">
          <ac:chgData name="Glisson, Timothy" userId="0293f11e-4ab7-4080-a49e-83a2f7af99e6" providerId="ADAL" clId="{CF98B639-CBBB-4831-83A8-7E412EE260A0}" dt="2022-02-22T15:49:09.422" v="9" actId="26606"/>
          <ac:spMkLst>
            <pc:docMk/>
            <pc:sldMk cId="2515542059" sldId="271"/>
            <ac:spMk id="16" creationId="{1EE75710-64C5-4CA8-8A7C-82EE4125C90D}"/>
          </ac:spMkLst>
        </pc:spChg>
        <pc:spChg chg="add del">
          <ac:chgData name="Glisson, Timothy" userId="0293f11e-4ab7-4080-a49e-83a2f7af99e6" providerId="ADAL" clId="{CF98B639-CBBB-4831-83A8-7E412EE260A0}" dt="2022-02-22T15:49:09.422" v="9" actId="26606"/>
          <ac:spMkLst>
            <pc:docMk/>
            <pc:sldMk cId="2515542059" sldId="271"/>
            <ac:spMk id="18" creationId="{435050B1-74E1-4A81-923D-0F5971A3BC01}"/>
          </ac:spMkLst>
        </pc:spChg>
        <pc:spChg chg="add del">
          <ac:chgData name="Glisson, Timothy" userId="0293f11e-4ab7-4080-a49e-83a2f7af99e6" providerId="ADAL" clId="{CF98B639-CBBB-4831-83A8-7E412EE260A0}" dt="2022-02-22T15:49:14.350" v="10" actId="478"/>
          <ac:spMkLst>
            <pc:docMk/>
            <pc:sldMk cId="2515542059" sldId="271"/>
            <ac:spMk id="22" creationId="{6E7A1E6D-0C96-45E2-9BC4-D7C0B07D5950}"/>
          </ac:spMkLst>
        </pc:spChg>
        <pc:spChg chg="add del">
          <ac:chgData name="Glisson, Timothy" userId="0293f11e-4ab7-4080-a49e-83a2f7af99e6" providerId="ADAL" clId="{CF98B639-CBBB-4831-83A8-7E412EE260A0}" dt="2022-02-22T15:49:23.701" v="13" actId="26606"/>
          <ac:spMkLst>
            <pc:docMk/>
            <pc:sldMk cId="2515542059" sldId="271"/>
            <ac:spMk id="25" creationId="{E53F4E5A-C9EE-4859-B46B-F018F7D73A03}"/>
          </ac:spMkLst>
        </pc:spChg>
        <pc:spChg chg="add del">
          <ac:chgData name="Glisson, Timothy" userId="0293f11e-4ab7-4080-a49e-83a2f7af99e6" providerId="ADAL" clId="{CF98B639-CBBB-4831-83A8-7E412EE260A0}" dt="2022-02-22T15:49:23.697" v="12" actId="26606"/>
          <ac:spMkLst>
            <pc:docMk/>
            <pc:sldMk cId="2515542059" sldId="271"/>
            <ac:spMk id="32" creationId="{0E99ED6D-365F-4CAE-942F-ECA78F74BD7F}"/>
          </ac:spMkLst>
        </pc:spChg>
        <pc:spChg chg="add del">
          <ac:chgData name="Glisson, Timothy" userId="0293f11e-4ab7-4080-a49e-83a2f7af99e6" providerId="ADAL" clId="{CF98B639-CBBB-4831-83A8-7E412EE260A0}" dt="2022-02-22T15:49:23.697" v="12" actId="26606"/>
          <ac:spMkLst>
            <pc:docMk/>
            <pc:sldMk cId="2515542059" sldId="271"/>
            <ac:spMk id="34" creationId="{CD0FF873-0D97-4AE7-A97E-539910376DCF}"/>
          </ac:spMkLst>
        </pc:spChg>
        <pc:spChg chg="add del">
          <ac:chgData name="Glisson, Timothy" userId="0293f11e-4ab7-4080-a49e-83a2f7af99e6" providerId="ADAL" clId="{CF98B639-CBBB-4831-83A8-7E412EE260A0}" dt="2022-02-22T16:15:59.449" v="38" actId="26606"/>
          <ac:spMkLst>
            <pc:docMk/>
            <pc:sldMk cId="2515542059" sldId="271"/>
            <ac:spMk id="36" creationId="{F89E7E8E-7F77-4626-8111-4BB6074704EC}"/>
          </ac:spMkLst>
        </pc:spChg>
        <pc:spChg chg="add del">
          <ac:chgData name="Glisson, Timothy" userId="0293f11e-4ab7-4080-a49e-83a2f7af99e6" providerId="ADAL" clId="{CF98B639-CBBB-4831-83A8-7E412EE260A0}" dt="2022-02-22T16:15:59.449" v="38" actId="26606"/>
          <ac:spMkLst>
            <pc:docMk/>
            <pc:sldMk cId="2515542059" sldId="271"/>
            <ac:spMk id="37" creationId="{0E99ED6D-365F-4CAE-942F-ECA78F74BD7F}"/>
          </ac:spMkLst>
        </pc:spChg>
        <pc:spChg chg="add del">
          <ac:chgData name="Glisson, Timothy" userId="0293f11e-4ab7-4080-a49e-83a2f7af99e6" providerId="ADAL" clId="{CF98B639-CBBB-4831-83A8-7E412EE260A0}" dt="2022-02-22T16:15:59.449" v="38" actId="26606"/>
          <ac:spMkLst>
            <pc:docMk/>
            <pc:sldMk cId="2515542059" sldId="271"/>
            <ac:spMk id="38" creationId="{0E9882B6-2E23-42C6-B992-F6154421DAE5}"/>
          </ac:spMkLst>
        </pc:spChg>
        <pc:spChg chg="add">
          <ac:chgData name="Glisson, Timothy" userId="0293f11e-4ab7-4080-a49e-83a2f7af99e6" providerId="ADAL" clId="{CF98B639-CBBB-4831-83A8-7E412EE260A0}" dt="2022-02-22T16:15:59.449" v="38" actId="26606"/>
          <ac:spMkLst>
            <pc:docMk/>
            <pc:sldMk cId="2515542059" sldId="271"/>
            <ac:spMk id="43" creationId="{0E99ED6D-365F-4CAE-942F-ECA78F74BD7F}"/>
          </ac:spMkLst>
        </pc:spChg>
        <pc:picChg chg="add del mod ord">
          <ac:chgData name="Glisson, Timothy" userId="0293f11e-4ab7-4080-a49e-83a2f7af99e6" providerId="ADAL" clId="{CF98B639-CBBB-4831-83A8-7E412EE260A0}" dt="2022-02-22T15:50:23.864" v="20" actId="478"/>
          <ac:picMkLst>
            <pc:docMk/>
            <pc:sldMk cId="2515542059" sldId="271"/>
            <ac:picMk id="5" creationId="{A5D33DAE-E260-4989-90DC-6404E91E2946}"/>
          </ac:picMkLst>
        </pc:picChg>
        <pc:picChg chg="add mod">
          <ac:chgData name="Glisson, Timothy" userId="0293f11e-4ab7-4080-a49e-83a2f7af99e6" providerId="ADAL" clId="{CF98B639-CBBB-4831-83A8-7E412EE260A0}" dt="2022-02-22T16:16:29.129" v="40" actId="14100"/>
          <ac:picMkLst>
            <pc:docMk/>
            <pc:sldMk cId="2515542059" sldId="271"/>
            <ac:picMk id="7" creationId="{3538F5DB-F9F3-4656-B35A-EF44FA1A83DE}"/>
          </ac:picMkLst>
        </pc:picChg>
        <pc:cxnChg chg="add del">
          <ac:chgData name="Glisson, Timothy" userId="0293f11e-4ab7-4080-a49e-83a2f7af99e6" providerId="ADAL" clId="{CF98B639-CBBB-4831-83A8-7E412EE260A0}" dt="2022-02-22T15:49:23.701" v="13" actId="26606"/>
          <ac:cxnSpMkLst>
            <pc:docMk/>
            <pc:sldMk cId="2515542059" sldId="271"/>
            <ac:cxnSpMk id="27" creationId="{041A955B-D579-48FD-A51C-51B0C0B69F9A}"/>
          </ac:cxnSpMkLst>
        </pc:cxnChg>
      </pc:sldChg>
      <pc:sldChg chg="modSp add mod">
        <pc:chgData name="Glisson, Timothy" userId="0293f11e-4ab7-4080-a49e-83a2f7af99e6" providerId="ADAL" clId="{CF98B639-CBBB-4831-83A8-7E412EE260A0}" dt="2022-02-22T15:52:39.197" v="26" actId="14826"/>
        <pc:sldMkLst>
          <pc:docMk/>
          <pc:sldMk cId="3934963446" sldId="272"/>
        </pc:sldMkLst>
        <pc:picChg chg="mod">
          <ac:chgData name="Glisson, Timothy" userId="0293f11e-4ab7-4080-a49e-83a2f7af99e6" providerId="ADAL" clId="{CF98B639-CBBB-4831-83A8-7E412EE260A0}" dt="2022-02-22T15:52:39.197" v="26" actId="14826"/>
          <ac:picMkLst>
            <pc:docMk/>
            <pc:sldMk cId="3934963446" sldId="272"/>
            <ac:picMk id="7" creationId="{3538F5DB-F9F3-4656-B35A-EF44FA1A83DE}"/>
          </ac:picMkLst>
        </pc:picChg>
      </pc:sldChg>
      <pc:sldChg chg="addSp delSp modSp add mod">
        <pc:chgData name="Glisson, Timothy" userId="0293f11e-4ab7-4080-a49e-83a2f7af99e6" providerId="ADAL" clId="{CF98B639-CBBB-4831-83A8-7E412EE260A0}" dt="2022-02-22T16:17:01.993" v="43" actId="14100"/>
        <pc:sldMkLst>
          <pc:docMk/>
          <pc:sldMk cId="4275777235" sldId="273"/>
        </pc:sldMkLst>
        <pc:spChg chg="del">
          <ac:chgData name="Glisson, Timothy" userId="0293f11e-4ab7-4080-a49e-83a2f7af99e6" providerId="ADAL" clId="{CF98B639-CBBB-4831-83A8-7E412EE260A0}" dt="2022-02-22T16:16:44.158" v="41" actId="26606"/>
          <ac:spMkLst>
            <pc:docMk/>
            <pc:sldMk cId="4275777235" sldId="273"/>
            <ac:spMk id="36" creationId="{F89E7E8E-7F77-4626-8111-4BB6074704EC}"/>
          </ac:spMkLst>
        </pc:spChg>
        <pc:spChg chg="del">
          <ac:chgData name="Glisson, Timothy" userId="0293f11e-4ab7-4080-a49e-83a2f7af99e6" providerId="ADAL" clId="{CF98B639-CBBB-4831-83A8-7E412EE260A0}" dt="2022-02-22T16:16:44.158" v="41" actId="26606"/>
          <ac:spMkLst>
            <pc:docMk/>
            <pc:sldMk cId="4275777235" sldId="273"/>
            <ac:spMk id="37" creationId="{0E99ED6D-365F-4CAE-942F-ECA78F74BD7F}"/>
          </ac:spMkLst>
        </pc:spChg>
        <pc:spChg chg="del">
          <ac:chgData name="Glisson, Timothy" userId="0293f11e-4ab7-4080-a49e-83a2f7af99e6" providerId="ADAL" clId="{CF98B639-CBBB-4831-83A8-7E412EE260A0}" dt="2022-02-22T16:16:44.158" v="41" actId="26606"/>
          <ac:spMkLst>
            <pc:docMk/>
            <pc:sldMk cId="4275777235" sldId="273"/>
            <ac:spMk id="38" creationId="{0E9882B6-2E23-42C6-B992-F6154421DAE5}"/>
          </ac:spMkLst>
        </pc:spChg>
        <pc:spChg chg="add">
          <ac:chgData name="Glisson, Timothy" userId="0293f11e-4ab7-4080-a49e-83a2f7af99e6" providerId="ADAL" clId="{CF98B639-CBBB-4831-83A8-7E412EE260A0}" dt="2022-02-22T16:16:44.158" v="41" actId="26606"/>
          <ac:spMkLst>
            <pc:docMk/>
            <pc:sldMk cId="4275777235" sldId="273"/>
            <ac:spMk id="43" creationId="{0E99ED6D-365F-4CAE-942F-ECA78F74BD7F}"/>
          </ac:spMkLst>
        </pc:spChg>
        <pc:picChg chg="mod">
          <ac:chgData name="Glisson, Timothy" userId="0293f11e-4ab7-4080-a49e-83a2f7af99e6" providerId="ADAL" clId="{CF98B639-CBBB-4831-83A8-7E412EE260A0}" dt="2022-02-22T16:17:01.993" v="43" actId="14100"/>
          <ac:picMkLst>
            <pc:docMk/>
            <pc:sldMk cId="4275777235" sldId="273"/>
            <ac:picMk id="7" creationId="{3538F5DB-F9F3-4656-B35A-EF44FA1A83DE}"/>
          </ac:picMkLst>
        </pc:picChg>
      </pc:sldChg>
      <pc:sldChg chg="addSp delSp modSp add mod">
        <pc:chgData name="Glisson, Timothy" userId="0293f11e-4ab7-4080-a49e-83a2f7af99e6" providerId="ADAL" clId="{CF98B639-CBBB-4831-83A8-7E412EE260A0}" dt="2022-02-22T16:17:42.055" v="49" actId="14100"/>
        <pc:sldMkLst>
          <pc:docMk/>
          <pc:sldMk cId="528347479" sldId="274"/>
        </pc:sldMkLst>
        <pc:spChg chg="del">
          <ac:chgData name="Glisson, Timothy" userId="0293f11e-4ab7-4080-a49e-83a2f7af99e6" providerId="ADAL" clId="{CF98B639-CBBB-4831-83A8-7E412EE260A0}" dt="2022-02-22T16:17:10.349" v="44" actId="26606"/>
          <ac:spMkLst>
            <pc:docMk/>
            <pc:sldMk cId="528347479" sldId="274"/>
            <ac:spMk id="36" creationId="{F89E7E8E-7F77-4626-8111-4BB6074704EC}"/>
          </ac:spMkLst>
        </pc:spChg>
        <pc:spChg chg="del">
          <ac:chgData name="Glisson, Timothy" userId="0293f11e-4ab7-4080-a49e-83a2f7af99e6" providerId="ADAL" clId="{CF98B639-CBBB-4831-83A8-7E412EE260A0}" dt="2022-02-22T16:17:10.349" v="44" actId="26606"/>
          <ac:spMkLst>
            <pc:docMk/>
            <pc:sldMk cId="528347479" sldId="274"/>
            <ac:spMk id="37" creationId="{0E99ED6D-365F-4CAE-942F-ECA78F74BD7F}"/>
          </ac:spMkLst>
        </pc:spChg>
        <pc:spChg chg="del">
          <ac:chgData name="Glisson, Timothy" userId="0293f11e-4ab7-4080-a49e-83a2f7af99e6" providerId="ADAL" clId="{CF98B639-CBBB-4831-83A8-7E412EE260A0}" dt="2022-02-22T16:17:10.349" v="44" actId="26606"/>
          <ac:spMkLst>
            <pc:docMk/>
            <pc:sldMk cId="528347479" sldId="274"/>
            <ac:spMk id="38" creationId="{0E9882B6-2E23-42C6-B992-F6154421DAE5}"/>
          </ac:spMkLst>
        </pc:spChg>
        <pc:spChg chg="add">
          <ac:chgData name="Glisson, Timothy" userId="0293f11e-4ab7-4080-a49e-83a2f7af99e6" providerId="ADAL" clId="{CF98B639-CBBB-4831-83A8-7E412EE260A0}" dt="2022-02-22T16:17:10.349" v="44" actId="26606"/>
          <ac:spMkLst>
            <pc:docMk/>
            <pc:sldMk cId="528347479" sldId="274"/>
            <ac:spMk id="43" creationId="{0E99ED6D-365F-4CAE-942F-ECA78F74BD7F}"/>
          </ac:spMkLst>
        </pc:spChg>
        <pc:picChg chg="mod">
          <ac:chgData name="Glisson, Timothy" userId="0293f11e-4ab7-4080-a49e-83a2f7af99e6" providerId="ADAL" clId="{CF98B639-CBBB-4831-83A8-7E412EE260A0}" dt="2022-02-22T16:17:42.055" v="49" actId="14100"/>
          <ac:picMkLst>
            <pc:docMk/>
            <pc:sldMk cId="528347479" sldId="274"/>
            <ac:picMk id="7" creationId="{3538F5DB-F9F3-4656-B35A-EF44FA1A83DE}"/>
          </ac:picMkLst>
        </pc:picChg>
      </pc:sldChg>
    </pc:docChg>
  </pc:docChgLst>
  <pc:docChgLst>
    <pc:chgData name="Glisson, Timothy" userId="S::tglisson5482@floridapoly.edu::0293f11e-4ab7-4080-a49e-83a2f7af99e6" providerId="AD" clId="Web-{A57350CA-B462-40F4-A540-0BA89657D4A8}"/>
    <pc:docChg chg="modSld">
      <pc:chgData name="Glisson, Timothy" userId="S::tglisson5482@floridapoly.edu::0293f11e-4ab7-4080-a49e-83a2f7af99e6" providerId="AD" clId="Web-{A57350CA-B462-40F4-A540-0BA89657D4A8}" dt="2022-03-20T22:07:36.438" v="49" actId="20577"/>
      <pc:docMkLst>
        <pc:docMk/>
      </pc:docMkLst>
      <pc:sldChg chg="modSp">
        <pc:chgData name="Glisson, Timothy" userId="S::tglisson5482@floridapoly.edu::0293f11e-4ab7-4080-a49e-83a2f7af99e6" providerId="AD" clId="Web-{A57350CA-B462-40F4-A540-0BA89657D4A8}" dt="2022-03-20T22:07:36.438" v="49" actId="20577"/>
        <pc:sldMkLst>
          <pc:docMk/>
          <pc:sldMk cId="1700878290" sldId="257"/>
        </pc:sldMkLst>
        <pc:spChg chg="mod">
          <ac:chgData name="Glisson, Timothy" userId="S::tglisson5482@floridapoly.edu::0293f11e-4ab7-4080-a49e-83a2f7af99e6" providerId="AD" clId="Web-{A57350CA-B462-40F4-A540-0BA89657D4A8}" dt="2022-03-20T22:07:36.438" v="49" actId="20577"/>
          <ac:spMkLst>
            <pc:docMk/>
            <pc:sldMk cId="1700878290" sldId="257"/>
            <ac:spMk id="3" creationId="{D603C7D2-DABC-4E34-8C9B-230B6F054702}"/>
          </ac:spMkLst>
        </pc:spChg>
      </pc:sldChg>
      <pc:sldChg chg="modSp">
        <pc:chgData name="Glisson, Timothy" userId="S::tglisson5482@floridapoly.edu::0293f11e-4ab7-4080-a49e-83a2f7af99e6" providerId="AD" clId="Web-{A57350CA-B462-40F4-A540-0BA89657D4A8}" dt="2022-03-20T22:07:24.047" v="47" actId="20577"/>
        <pc:sldMkLst>
          <pc:docMk/>
          <pc:sldMk cId="1042820065" sldId="258"/>
        </pc:sldMkLst>
        <pc:spChg chg="mod">
          <ac:chgData name="Glisson, Timothy" userId="S::tglisson5482@floridapoly.edu::0293f11e-4ab7-4080-a49e-83a2f7af99e6" providerId="AD" clId="Web-{A57350CA-B462-40F4-A540-0BA89657D4A8}" dt="2022-03-20T22:07:24.047" v="47" actId="20577"/>
          <ac:spMkLst>
            <pc:docMk/>
            <pc:sldMk cId="1042820065" sldId="258"/>
            <ac:spMk id="3" creationId="{5D2602E4-D04C-4E8F-A7FB-4E54D1EB34F7}"/>
          </ac:spMkLst>
        </pc:spChg>
      </pc:sldChg>
      <pc:sldChg chg="modSp">
        <pc:chgData name="Glisson, Timothy" userId="S::tglisson5482@floridapoly.edu::0293f11e-4ab7-4080-a49e-83a2f7af99e6" providerId="AD" clId="Web-{A57350CA-B462-40F4-A540-0BA89657D4A8}" dt="2022-03-20T22:07:28.969" v="48" actId="20577"/>
        <pc:sldMkLst>
          <pc:docMk/>
          <pc:sldMk cId="2155486780" sldId="259"/>
        </pc:sldMkLst>
        <pc:spChg chg="mod">
          <ac:chgData name="Glisson, Timothy" userId="S::tglisson5482@floridapoly.edu::0293f11e-4ab7-4080-a49e-83a2f7af99e6" providerId="AD" clId="Web-{A57350CA-B462-40F4-A540-0BA89657D4A8}" dt="2022-03-20T22:07:28.969" v="48" actId="20577"/>
          <ac:spMkLst>
            <pc:docMk/>
            <pc:sldMk cId="2155486780" sldId="259"/>
            <ac:spMk id="3" creationId="{B30088C1-B3F9-4D70-904E-97F0976EEFF0}"/>
          </ac:spMkLst>
        </pc:spChg>
      </pc:sldChg>
      <pc:sldChg chg="modSp">
        <pc:chgData name="Glisson, Timothy" userId="S::tglisson5482@floridapoly.edu::0293f11e-4ab7-4080-a49e-83a2f7af99e6" providerId="AD" clId="Web-{A57350CA-B462-40F4-A540-0BA89657D4A8}" dt="2022-03-20T22:00:30.924" v="0" actId="20577"/>
        <pc:sldMkLst>
          <pc:docMk/>
          <pc:sldMk cId="2582224218" sldId="260"/>
        </pc:sldMkLst>
        <pc:spChg chg="mod">
          <ac:chgData name="Glisson, Timothy" userId="S::tglisson5482@floridapoly.edu::0293f11e-4ab7-4080-a49e-83a2f7af99e6" providerId="AD" clId="Web-{A57350CA-B462-40F4-A540-0BA89657D4A8}" dt="2022-03-20T22:00:30.924" v="0" actId="20577"/>
          <ac:spMkLst>
            <pc:docMk/>
            <pc:sldMk cId="2582224218" sldId="260"/>
            <ac:spMk id="10" creationId="{7334B2C3-AD01-4C23-8C94-6A2BFF39DA4B}"/>
          </ac:spMkLst>
        </pc:spChg>
      </pc:sldChg>
      <pc:sldChg chg="modSp">
        <pc:chgData name="Glisson, Timothy" userId="S::tglisson5482@floridapoly.edu::0293f11e-4ab7-4080-a49e-83a2f7af99e6" providerId="AD" clId="Web-{A57350CA-B462-40F4-A540-0BA89657D4A8}" dt="2022-03-20T22:04:56.230" v="15" actId="20577"/>
        <pc:sldMkLst>
          <pc:docMk/>
          <pc:sldMk cId="104754387" sldId="262"/>
        </pc:sldMkLst>
        <pc:spChg chg="mod">
          <ac:chgData name="Glisson, Timothy" userId="S::tglisson5482@floridapoly.edu::0293f11e-4ab7-4080-a49e-83a2f7af99e6" providerId="AD" clId="Web-{A57350CA-B462-40F4-A540-0BA89657D4A8}" dt="2022-03-20T22:04:56.230" v="15" actId="20577"/>
          <ac:spMkLst>
            <pc:docMk/>
            <pc:sldMk cId="104754387" sldId="262"/>
            <ac:spMk id="1036" creationId="{D99584C1-C66F-4605-958B-EAF2B1EEB861}"/>
          </ac:spMkLst>
        </pc:spChg>
      </pc:sldChg>
      <pc:sldChg chg="modSp">
        <pc:chgData name="Glisson, Timothy" userId="S::tglisson5482@floridapoly.edu::0293f11e-4ab7-4080-a49e-83a2f7af99e6" providerId="AD" clId="Web-{A57350CA-B462-40F4-A540-0BA89657D4A8}" dt="2022-03-20T22:06:52.874" v="45" actId="20577"/>
        <pc:sldMkLst>
          <pc:docMk/>
          <pc:sldMk cId="3905646000" sldId="271"/>
        </pc:sldMkLst>
        <pc:spChg chg="mod">
          <ac:chgData name="Glisson, Timothy" userId="S::tglisson5482@floridapoly.edu::0293f11e-4ab7-4080-a49e-83a2f7af99e6" providerId="AD" clId="Web-{A57350CA-B462-40F4-A540-0BA89657D4A8}" dt="2022-03-20T22:06:21.873" v="32" actId="14100"/>
          <ac:spMkLst>
            <pc:docMk/>
            <pc:sldMk cId="3905646000" sldId="271"/>
            <ac:spMk id="14" creationId="{1205970C-F319-475E-89EB-C031A33B00C4}"/>
          </ac:spMkLst>
        </pc:spChg>
        <pc:spChg chg="mod">
          <ac:chgData name="Glisson, Timothy" userId="S::tglisson5482@floridapoly.edu::0293f11e-4ab7-4080-a49e-83a2f7af99e6" providerId="AD" clId="Web-{A57350CA-B462-40F4-A540-0BA89657D4A8}" dt="2022-03-20T22:06:42.780" v="41" actId="14100"/>
          <ac:spMkLst>
            <pc:docMk/>
            <pc:sldMk cId="3905646000" sldId="271"/>
            <ac:spMk id="18" creationId="{F860B9A7-0EA4-4261-B312-E98DB4FD79E6}"/>
          </ac:spMkLst>
        </pc:spChg>
        <pc:spChg chg="mod">
          <ac:chgData name="Glisson, Timothy" userId="S::tglisson5482@floridapoly.edu::0293f11e-4ab7-4080-a49e-83a2f7af99e6" providerId="AD" clId="Web-{A57350CA-B462-40F4-A540-0BA89657D4A8}" dt="2022-03-20T22:06:48.061" v="43" actId="20577"/>
          <ac:spMkLst>
            <pc:docMk/>
            <pc:sldMk cId="3905646000" sldId="271"/>
            <ac:spMk id="22" creationId="{865791BA-972E-4ECD-92E2-7335718EE1C4}"/>
          </ac:spMkLst>
        </pc:spChg>
        <pc:spChg chg="mod">
          <ac:chgData name="Glisson, Timothy" userId="S::tglisson5482@floridapoly.edu::0293f11e-4ab7-4080-a49e-83a2f7af99e6" providerId="AD" clId="Web-{A57350CA-B462-40F4-A540-0BA89657D4A8}" dt="2022-03-20T22:06:29.764" v="35" actId="14100"/>
          <ac:spMkLst>
            <pc:docMk/>
            <pc:sldMk cId="3905646000" sldId="271"/>
            <ac:spMk id="26" creationId="{5289C267-87DA-4172-928E-F415BA34DE8A}"/>
          </ac:spMkLst>
        </pc:spChg>
        <pc:spChg chg="mod">
          <ac:chgData name="Glisson, Timothy" userId="S::tglisson5482@floridapoly.edu::0293f11e-4ab7-4080-a49e-83a2f7af99e6" providerId="AD" clId="Web-{A57350CA-B462-40F4-A540-0BA89657D4A8}" dt="2022-03-20T22:06:36.530" v="38" actId="14100"/>
          <ac:spMkLst>
            <pc:docMk/>
            <pc:sldMk cId="3905646000" sldId="271"/>
            <ac:spMk id="30" creationId="{C99D6DB6-3008-476E-9555-C763BE41BC7E}"/>
          </ac:spMkLst>
        </pc:spChg>
        <pc:spChg chg="mod">
          <ac:chgData name="Glisson, Timothy" userId="S::tglisson5482@floridapoly.edu::0293f11e-4ab7-4080-a49e-83a2f7af99e6" providerId="AD" clId="Web-{A57350CA-B462-40F4-A540-0BA89657D4A8}" dt="2022-03-20T22:06:52.874" v="45" actId="20577"/>
          <ac:spMkLst>
            <pc:docMk/>
            <pc:sldMk cId="3905646000" sldId="271"/>
            <ac:spMk id="34" creationId="{4AEB3382-136C-4B2F-A607-A29723FFD89B}"/>
          </ac:spMkLst>
        </pc:spChg>
      </pc:sldChg>
      <pc:sldChg chg="modSp">
        <pc:chgData name="Glisson, Timothy" userId="S::tglisson5482@floridapoly.edu::0293f11e-4ab7-4080-a49e-83a2f7af99e6" providerId="AD" clId="Web-{A57350CA-B462-40F4-A540-0BA89657D4A8}" dt="2022-03-20T22:04:02.462" v="3" actId="20577"/>
        <pc:sldMkLst>
          <pc:docMk/>
          <pc:sldMk cId="896518059" sldId="276"/>
        </pc:sldMkLst>
        <pc:spChg chg="mod">
          <ac:chgData name="Glisson, Timothy" userId="S::tglisson5482@floridapoly.edu::0293f11e-4ab7-4080-a49e-83a2f7af99e6" providerId="AD" clId="Web-{A57350CA-B462-40F4-A540-0BA89657D4A8}" dt="2022-03-20T22:04:02.462" v="3" actId="20577"/>
          <ac:spMkLst>
            <pc:docMk/>
            <pc:sldMk cId="896518059" sldId="276"/>
            <ac:spMk id="3" creationId="{400A2783-A9A4-44D0-8AD7-D72F94995EF7}"/>
          </ac:spMkLst>
        </pc:spChg>
      </pc:sldChg>
      <pc:sldChg chg="modSp">
        <pc:chgData name="Glisson, Timothy" userId="S::tglisson5482@floridapoly.edu::0293f11e-4ab7-4080-a49e-83a2f7af99e6" providerId="AD" clId="Web-{A57350CA-B462-40F4-A540-0BA89657D4A8}" dt="2022-03-20T22:05:10.324" v="16" actId="20577"/>
        <pc:sldMkLst>
          <pc:docMk/>
          <pc:sldMk cId="1830987987" sldId="281"/>
        </pc:sldMkLst>
        <pc:spChg chg="mod">
          <ac:chgData name="Glisson, Timothy" userId="S::tglisson5482@floridapoly.edu::0293f11e-4ab7-4080-a49e-83a2f7af99e6" providerId="AD" clId="Web-{A57350CA-B462-40F4-A540-0BA89657D4A8}" dt="2022-03-20T22:05:10.324" v="16" actId="20577"/>
          <ac:spMkLst>
            <pc:docMk/>
            <pc:sldMk cId="1830987987" sldId="281"/>
            <ac:spMk id="3" creationId="{D456DA04-F6B3-4F05-A2E0-7903B3E3FA26}"/>
          </ac:spMkLst>
        </pc:spChg>
      </pc:sldChg>
      <pc:sldChg chg="modSp">
        <pc:chgData name="Glisson, Timothy" userId="S::tglisson5482@floridapoly.edu::0293f11e-4ab7-4080-a49e-83a2f7af99e6" providerId="AD" clId="Web-{A57350CA-B462-40F4-A540-0BA89657D4A8}" dt="2022-03-20T22:04:47.432" v="14" actId="20577"/>
        <pc:sldMkLst>
          <pc:docMk/>
          <pc:sldMk cId="2434227846" sldId="296"/>
        </pc:sldMkLst>
        <pc:spChg chg="mod">
          <ac:chgData name="Glisson, Timothy" userId="S::tglisson5482@floridapoly.edu::0293f11e-4ab7-4080-a49e-83a2f7af99e6" providerId="AD" clId="Web-{A57350CA-B462-40F4-A540-0BA89657D4A8}" dt="2022-03-20T22:04:36.963" v="10" actId="20577"/>
          <ac:spMkLst>
            <pc:docMk/>
            <pc:sldMk cId="2434227846" sldId="296"/>
            <ac:spMk id="18" creationId="{EB134F4A-C705-4490-86A8-CC6109A21E1E}"/>
          </ac:spMkLst>
        </pc:spChg>
        <pc:spChg chg="mod">
          <ac:chgData name="Glisson, Timothy" userId="S::tglisson5482@floridapoly.edu::0293f11e-4ab7-4080-a49e-83a2f7af99e6" providerId="AD" clId="Web-{A57350CA-B462-40F4-A540-0BA89657D4A8}" dt="2022-03-20T22:04:42.339" v="12" actId="20577"/>
          <ac:spMkLst>
            <pc:docMk/>
            <pc:sldMk cId="2434227846" sldId="296"/>
            <ac:spMk id="21" creationId="{3C5D3AB1-299D-4C43-AC8B-248A6E571DC1}"/>
          </ac:spMkLst>
        </pc:spChg>
        <pc:spChg chg="mod">
          <ac:chgData name="Glisson, Timothy" userId="S::tglisson5482@floridapoly.edu::0293f11e-4ab7-4080-a49e-83a2f7af99e6" providerId="AD" clId="Web-{A57350CA-B462-40F4-A540-0BA89657D4A8}" dt="2022-03-20T22:04:29.354" v="8" actId="20577"/>
          <ac:spMkLst>
            <pc:docMk/>
            <pc:sldMk cId="2434227846" sldId="296"/>
            <ac:spMk id="24" creationId="{2AEB38DA-E85C-4FEE-8BEF-45330EEC9505}"/>
          </ac:spMkLst>
        </pc:spChg>
        <pc:spChg chg="mod">
          <ac:chgData name="Glisson, Timothy" userId="S::tglisson5482@floridapoly.edu::0293f11e-4ab7-4080-a49e-83a2f7af99e6" providerId="AD" clId="Web-{A57350CA-B462-40F4-A540-0BA89657D4A8}" dt="2022-03-20T22:04:47.432" v="14" actId="20577"/>
          <ac:spMkLst>
            <pc:docMk/>
            <pc:sldMk cId="2434227846" sldId="296"/>
            <ac:spMk id="27" creationId="{2E997529-A351-4BCE-A4EB-91063ACA4968}"/>
          </ac:spMkLst>
        </pc:spChg>
      </pc:sldChg>
      <pc:sldChg chg="modSp">
        <pc:chgData name="Glisson, Timothy" userId="S::tglisson5482@floridapoly.edu::0293f11e-4ab7-4080-a49e-83a2f7af99e6" providerId="AD" clId="Web-{A57350CA-B462-40F4-A540-0BA89657D4A8}" dt="2022-03-20T22:04:21.432" v="6" actId="20577"/>
        <pc:sldMkLst>
          <pc:docMk/>
          <pc:sldMk cId="2071211773" sldId="359"/>
        </pc:sldMkLst>
        <pc:spChg chg="mod">
          <ac:chgData name="Glisson, Timothy" userId="S::tglisson5482@floridapoly.edu::0293f11e-4ab7-4080-a49e-83a2f7af99e6" providerId="AD" clId="Web-{A57350CA-B462-40F4-A540-0BA89657D4A8}" dt="2022-03-20T22:04:21.432" v="6" actId="20577"/>
          <ac:spMkLst>
            <pc:docMk/>
            <pc:sldMk cId="2071211773" sldId="359"/>
            <ac:spMk id="3" creationId="{D456DA04-F6B3-4F05-A2E0-7903B3E3FA26}"/>
          </ac:spMkLst>
        </pc:spChg>
      </pc:sldChg>
      <pc:sldChg chg="modSp">
        <pc:chgData name="Glisson, Timothy" userId="S::tglisson5482@floridapoly.edu::0293f11e-4ab7-4080-a49e-83a2f7af99e6" providerId="AD" clId="Web-{A57350CA-B462-40F4-A540-0BA89657D4A8}" dt="2022-03-20T22:04:11.181" v="5" actId="20577"/>
        <pc:sldMkLst>
          <pc:docMk/>
          <pc:sldMk cId="1242899249" sldId="362"/>
        </pc:sldMkLst>
        <pc:spChg chg="mod">
          <ac:chgData name="Glisson, Timothy" userId="S::tglisson5482@floridapoly.edu::0293f11e-4ab7-4080-a49e-83a2f7af99e6" providerId="AD" clId="Web-{A57350CA-B462-40F4-A540-0BA89657D4A8}" dt="2022-03-20T22:04:11.181" v="5" actId="20577"/>
          <ac:spMkLst>
            <pc:docMk/>
            <pc:sldMk cId="1242899249" sldId="362"/>
            <ac:spMk id="5" creationId="{4E98AD8F-377F-4973-8528-23B2CC28EF76}"/>
          </ac:spMkLst>
        </pc:spChg>
      </pc:sldChg>
      <pc:sldChg chg="modSp">
        <pc:chgData name="Glisson, Timothy" userId="S::tglisson5482@floridapoly.edu::0293f11e-4ab7-4080-a49e-83a2f7af99e6" providerId="AD" clId="Web-{A57350CA-B462-40F4-A540-0BA89657D4A8}" dt="2022-03-20T22:06:03.513" v="29" actId="14100"/>
        <pc:sldMkLst>
          <pc:docMk/>
          <pc:sldMk cId="3607375697" sldId="364"/>
        </pc:sldMkLst>
        <pc:spChg chg="mod">
          <ac:chgData name="Glisson, Timothy" userId="S::tglisson5482@floridapoly.edu::0293f11e-4ab7-4080-a49e-83a2f7af99e6" providerId="AD" clId="Web-{A57350CA-B462-40F4-A540-0BA89657D4A8}" dt="2022-03-20T22:05:46.294" v="25" actId="14100"/>
          <ac:spMkLst>
            <pc:docMk/>
            <pc:sldMk cId="3607375697" sldId="364"/>
            <ac:spMk id="6" creationId="{5F0B192F-C3C3-4370-9621-565A29FD1ACC}"/>
          </ac:spMkLst>
        </pc:spChg>
        <pc:spChg chg="mod">
          <ac:chgData name="Glisson, Timothy" userId="S::tglisson5482@floridapoly.edu::0293f11e-4ab7-4080-a49e-83a2f7af99e6" providerId="AD" clId="Web-{A57350CA-B462-40F4-A540-0BA89657D4A8}" dt="2022-03-20T22:05:26.559" v="19" actId="14100"/>
          <ac:spMkLst>
            <pc:docMk/>
            <pc:sldMk cId="3607375697" sldId="364"/>
            <ac:spMk id="7" creationId="{59232CF4-729E-41AC-8583-9D1D87440C2F}"/>
          </ac:spMkLst>
        </pc:spChg>
        <pc:spChg chg="mod">
          <ac:chgData name="Glisson, Timothy" userId="S::tglisson5482@floridapoly.edu::0293f11e-4ab7-4080-a49e-83a2f7af99e6" providerId="AD" clId="Web-{A57350CA-B462-40F4-A540-0BA89657D4A8}" dt="2022-03-20T22:06:03.513" v="29" actId="14100"/>
          <ac:spMkLst>
            <pc:docMk/>
            <pc:sldMk cId="3607375697" sldId="364"/>
            <ac:spMk id="8" creationId="{77174D66-43E3-44A0-A37B-1CD985427B52}"/>
          </ac:spMkLst>
        </pc:spChg>
        <pc:spChg chg="mod">
          <ac:chgData name="Glisson, Timothy" userId="S::tglisson5482@floridapoly.edu::0293f11e-4ab7-4080-a49e-83a2f7af99e6" providerId="AD" clId="Web-{A57350CA-B462-40F4-A540-0BA89657D4A8}" dt="2022-03-20T22:05:34.778" v="22" actId="14100"/>
          <ac:spMkLst>
            <pc:docMk/>
            <pc:sldMk cId="3607375697" sldId="364"/>
            <ac:spMk id="9" creationId="{99EDC8DE-2131-451B-84FC-96F241437EED}"/>
          </ac:spMkLst>
        </pc:spChg>
      </pc:sldChg>
    </pc:docChg>
  </pc:docChgLst>
  <pc:docChgLst>
    <pc:chgData name="Glisson, Timothy" userId="S::tglisson5482@floridapoly.edu::0293f11e-4ab7-4080-a49e-83a2f7af99e6" providerId="AD" clId="Web-{292F707D-76D8-443D-A089-DE89C646FC94}"/>
    <pc:docChg chg="modSld addMainMaster delMainMaster">
      <pc:chgData name="Glisson, Timothy" userId="S::tglisson5482@floridapoly.edu::0293f11e-4ab7-4080-a49e-83a2f7af99e6" providerId="AD" clId="Web-{292F707D-76D8-443D-A089-DE89C646FC94}" dt="2021-10-11T20:53:34.570" v="54" actId="14100"/>
      <pc:docMkLst>
        <pc:docMk/>
      </pc:docMkLst>
      <pc:sldChg chg="addSp modSp mod setBg modClrScheme addAnim chgLayout">
        <pc:chgData name="Glisson, Timothy" userId="S::tglisson5482@floridapoly.edu::0293f11e-4ab7-4080-a49e-83a2f7af99e6" providerId="AD" clId="Web-{292F707D-76D8-443D-A089-DE89C646FC94}" dt="2021-10-11T20:44:48.196" v="15"/>
        <pc:sldMkLst>
          <pc:docMk/>
          <pc:sldMk cId="3541913032" sldId="256"/>
        </pc:sldMkLst>
        <pc:spChg chg="mod ord">
          <ac:chgData name="Glisson, Timothy" userId="S::tglisson5482@floridapoly.edu::0293f11e-4ab7-4080-a49e-83a2f7af99e6" providerId="AD" clId="Web-{292F707D-76D8-443D-A089-DE89C646FC94}" dt="2021-10-11T20:44:48.196" v="13"/>
          <ac:spMkLst>
            <pc:docMk/>
            <pc:sldMk cId="3541913032" sldId="256"/>
            <ac:spMk id="2" creationId="{0F5A5FCA-8898-47B6-A103-74EB2A91AB1B}"/>
          </ac:spMkLst>
        </pc:spChg>
        <pc:spChg chg="mod ord">
          <ac:chgData name="Glisson, Timothy" userId="S::tglisson5482@floridapoly.edu::0293f11e-4ab7-4080-a49e-83a2f7af99e6" providerId="AD" clId="Web-{292F707D-76D8-443D-A089-DE89C646FC94}" dt="2021-10-11T20:44:48.196" v="13"/>
          <ac:spMkLst>
            <pc:docMk/>
            <pc:sldMk cId="3541913032" sldId="256"/>
            <ac:spMk id="3" creationId="{BF979C84-DC6B-4FD1-BCD3-3D9503310B08}"/>
          </ac:spMkLst>
        </pc:spChg>
        <pc:cxnChg chg="add">
          <ac:chgData name="Glisson, Timothy" userId="S::tglisson5482@floridapoly.edu::0293f11e-4ab7-4080-a49e-83a2f7af99e6" providerId="AD" clId="Web-{292F707D-76D8-443D-A089-DE89C646FC94}" dt="2021-10-11T20:44:48.196" v="13"/>
          <ac:cxnSpMkLst>
            <pc:docMk/>
            <pc:sldMk cId="3541913032" sldId="256"/>
            <ac:cxnSpMk id="8" creationId="{D7E8ECA2-60A0-4D39-817D-F1E982ED7F9B}"/>
          </ac:cxnSpMkLst>
        </pc:cxnChg>
      </pc:sldChg>
      <pc:sldChg chg="addSp modSp mod setBg modClrScheme chgLayout">
        <pc:chgData name="Glisson, Timothy" userId="S::tglisson5482@floridapoly.edu::0293f11e-4ab7-4080-a49e-83a2f7af99e6" providerId="AD" clId="Web-{292F707D-76D8-443D-A089-DE89C646FC94}" dt="2021-10-11T20:53:34.570" v="54" actId="14100"/>
        <pc:sldMkLst>
          <pc:docMk/>
          <pc:sldMk cId="1700878290" sldId="257"/>
        </pc:sldMkLst>
        <pc:spChg chg="mod ord">
          <ac:chgData name="Glisson, Timothy" userId="S::tglisson5482@floridapoly.edu::0293f11e-4ab7-4080-a49e-83a2f7af99e6" providerId="AD" clId="Web-{292F707D-76D8-443D-A089-DE89C646FC94}" dt="2021-10-11T20:53:34.570" v="54" actId="14100"/>
          <ac:spMkLst>
            <pc:docMk/>
            <pc:sldMk cId="1700878290" sldId="257"/>
            <ac:spMk id="2" creationId="{F5A4831A-02C5-46C6-9FBE-C65518728672}"/>
          </ac:spMkLst>
        </pc:spChg>
        <pc:spChg chg="mod ord">
          <ac:chgData name="Glisson, Timothy" userId="S::tglisson5482@floridapoly.edu::0293f11e-4ab7-4080-a49e-83a2f7af99e6" providerId="AD" clId="Web-{292F707D-76D8-443D-A089-DE89C646FC94}" dt="2021-10-11T20:49:48.001" v="51" actId="20577"/>
          <ac:spMkLst>
            <pc:docMk/>
            <pc:sldMk cId="1700878290" sldId="257"/>
            <ac:spMk id="3" creationId="{D603C7D2-DABC-4E34-8C9B-230B6F054702}"/>
          </ac:spMkLst>
        </pc:spChg>
        <pc:spChg chg="add">
          <ac:chgData name="Glisson, Timothy" userId="S::tglisson5482@floridapoly.edu::0293f11e-4ab7-4080-a49e-83a2f7af99e6" providerId="AD" clId="Web-{292F707D-76D8-443D-A089-DE89C646FC94}" dt="2021-10-11T20:46:08.448" v="16"/>
          <ac:spMkLst>
            <pc:docMk/>
            <pc:sldMk cId="1700878290" sldId="257"/>
            <ac:spMk id="8" creationId="{33801627-6861-4EA9-BE98-E0CE33A894D9}"/>
          </ac:spMkLst>
        </pc:spChg>
        <pc:spChg chg="add">
          <ac:chgData name="Glisson, Timothy" userId="S::tglisson5482@floridapoly.edu::0293f11e-4ab7-4080-a49e-83a2f7af99e6" providerId="AD" clId="Web-{292F707D-76D8-443D-A089-DE89C646FC94}" dt="2021-10-11T20:46:08.448" v="16"/>
          <ac:spMkLst>
            <pc:docMk/>
            <pc:sldMk cId="1700878290" sldId="257"/>
            <ac:spMk id="10" creationId="{93C1483F-490E-4C8A-8765-1F8AF0C67D5F}"/>
          </ac:spMkLst>
        </pc:spChg>
        <pc:spChg chg="add">
          <ac:chgData name="Glisson, Timothy" userId="S::tglisson5482@floridapoly.edu::0293f11e-4ab7-4080-a49e-83a2f7af99e6" providerId="AD" clId="Web-{292F707D-76D8-443D-A089-DE89C646FC94}" dt="2021-10-11T20:46:08.448" v="16"/>
          <ac:spMkLst>
            <pc:docMk/>
            <pc:sldMk cId="1700878290" sldId="257"/>
            <ac:spMk id="12" creationId="{0249BF42-D05C-4553-9417-7B8695759291}"/>
          </ac:spMkLst>
        </pc:spChg>
      </pc:sldChg>
      <pc:sldChg chg="addSp modSp mod setBg setClrOvrMap">
        <pc:chgData name="Glisson, Timothy" userId="S::tglisson5482@floridapoly.edu::0293f11e-4ab7-4080-a49e-83a2f7af99e6" providerId="AD" clId="Web-{292F707D-76D8-443D-A089-DE89C646FC94}" dt="2021-10-11T20:46:23.074" v="17"/>
        <pc:sldMkLst>
          <pc:docMk/>
          <pc:sldMk cId="1042820065" sldId="258"/>
        </pc:sldMkLst>
        <pc:spChg chg="mod">
          <ac:chgData name="Glisson, Timothy" userId="S::tglisson5482@floridapoly.edu::0293f11e-4ab7-4080-a49e-83a2f7af99e6" providerId="AD" clId="Web-{292F707D-76D8-443D-A089-DE89C646FC94}" dt="2021-10-11T20:46:23.074" v="17"/>
          <ac:spMkLst>
            <pc:docMk/>
            <pc:sldMk cId="1042820065" sldId="258"/>
            <ac:spMk id="2" creationId="{5A2AEF62-794E-4283-A8FB-1FD53D84FD66}"/>
          </ac:spMkLst>
        </pc:spChg>
        <pc:spChg chg="mod">
          <ac:chgData name="Glisson, Timothy" userId="S::tglisson5482@floridapoly.edu::0293f11e-4ab7-4080-a49e-83a2f7af99e6" providerId="AD" clId="Web-{292F707D-76D8-443D-A089-DE89C646FC94}" dt="2021-10-11T20:46:23.074" v="17"/>
          <ac:spMkLst>
            <pc:docMk/>
            <pc:sldMk cId="1042820065" sldId="258"/>
            <ac:spMk id="3" creationId="{5D2602E4-D04C-4E8F-A7FB-4E54D1EB34F7}"/>
          </ac:spMkLst>
        </pc:spChg>
        <pc:spChg chg="add">
          <ac:chgData name="Glisson, Timothy" userId="S::tglisson5482@floridapoly.edu::0293f11e-4ab7-4080-a49e-83a2f7af99e6" providerId="AD" clId="Web-{292F707D-76D8-443D-A089-DE89C646FC94}" dt="2021-10-11T20:46:23.074" v="17"/>
          <ac:spMkLst>
            <pc:docMk/>
            <pc:sldMk cId="1042820065" sldId="258"/>
            <ac:spMk id="8" creationId="{5DB0431E-0B04-44A1-9C51-531E28D18A60}"/>
          </ac:spMkLst>
        </pc:spChg>
        <pc:spChg chg="add">
          <ac:chgData name="Glisson, Timothy" userId="S::tglisson5482@floridapoly.edu::0293f11e-4ab7-4080-a49e-83a2f7af99e6" providerId="AD" clId="Web-{292F707D-76D8-443D-A089-DE89C646FC94}" dt="2021-10-11T20:46:23.074" v="17"/>
          <ac:spMkLst>
            <pc:docMk/>
            <pc:sldMk cId="1042820065" sldId="258"/>
            <ac:spMk id="10" creationId="{6B424749-EEE0-49C9-9ABF-97B171A3EA00}"/>
          </ac:spMkLst>
        </pc:spChg>
      </pc:sldChg>
      <pc:sldChg chg="addSp modSp mod setBg setClrOvrMap">
        <pc:chgData name="Glisson, Timothy" userId="S::tglisson5482@floridapoly.edu::0293f11e-4ab7-4080-a49e-83a2f7af99e6" providerId="AD" clId="Web-{292F707D-76D8-443D-A089-DE89C646FC94}" dt="2021-10-11T20:46:33.355" v="18"/>
        <pc:sldMkLst>
          <pc:docMk/>
          <pc:sldMk cId="2155486780" sldId="259"/>
        </pc:sldMkLst>
        <pc:spChg chg="mod">
          <ac:chgData name="Glisson, Timothy" userId="S::tglisson5482@floridapoly.edu::0293f11e-4ab7-4080-a49e-83a2f7af99e6" providerId="AD" clId="Web-{292F707D-76D8-443D-A089-DE89C646FC94}" dt="2021-10-11T20:46:33.355" v="18"/>
          <ac:spMkLst>
            <pc:docMk/>
            <pc:sldMk cId="2155486780" sldId="259"/>
            <ac:spMk id="2" creationId="{9B72E2A5-FBDD-48FD-8E6A-EDB995F2C9FD}"/>
          </ac:spMkLst>
        </pc:spChg>
        <pc:spChg chg="mod">
          <ac:chgData name="Glisson, Timothy" userId="S::tglisson5482@floridapoly.edu::0293f11e-4ab7-4080-a49e-83a2f7af99e6" providerId="AD" clId="Web-{292F707D-76D8-443D-A089-DE89C646FC94}" dt="2021-10-11T20:46:33.355" v="18"/>
          <ac:spMkLst>
            <pc:docMk/>
            <pc:sldMk cId="2155486780" sldId="259"/>
            <ac:spMk id="3" creationId="{B30088C1-B3F9-4D70-904E-97F0976EEFF0}"/>
          </ac:spMkLst>
        </pc:spChg>
        <pc:spChg chg="add">
          <ac:chgData name="Glisson, Timothy" userId="S::tglisson5482@floridapoly.edu::0293f11e-4ab7-4080-a49e-83a2f7af99e6" providerId="AD" clId="Web-{292F707D-76D8-443D-A089-DE89C646FC94}" dt="2021-10-11T20:46:33.355" v="18"/>
          <ac:spMkLst>
            <pc:docMk/>
            <pc:sldMk cId="2155486780" sldId="259"/>
            <ac:spMk id="8" creationId="{5DB0431E-0B04-44A1-9C51-531E28D18A60}"/>
          </ac:spMkLst>
        </pc:spChg>
        <pc:spChg chg="add">
          <ac:chgData name="Glisson, Timothy" userId="S::tglisson5482@floridapoly.edu::0293f11e-4ab7-4080-a49e-83a2f7af99e6" providerId="AD" clId="Web-{292F707D-76D8-443D-A089-DE89C646FC94}" dt="2021-10-11T20:46:33.355" v="18"/>
          <ac:spMkLst>
            <pc:docMk/>
            <pc:sldMk cId="2155486780" sldId="259"/>
            <ac:spMk id="10" creationId="{6B424749-EEE0-49C9-9ABF-97B171A3EA00}"/>
          </ac:spMkLst>
        </pc:spChg>
      </pc:sldChg>
      <pc:sldMasterChg chg="del delSldLayout">
        <pc:chgData name="Glisson, Timothy" userId="S::tglisson5482@floridapoly.edu::0293f11e-4ab7-4080-a49e-83a2f7af99e6" providerId="AD" clId="Web-{292F707D-76D8-443D-A089-DE89C646FC94}" dt="2021-10-11T20:44:29.133" v="0"/>
        <pc:sldMasterMkLst>
          <pc:docMk/>
          <pc:sldMasterMk cId="580220578" sldId="2147483648"/>
        </pc:sldMasterMkLst>
        <pc:sldLayoutChg chg="del">
          <pc:chgData name="Glisson, Timothy" userId="S::tglisson5482@floridapoly.edu::0293f11e-4ab7-4080-a49e-83a2f7af99e6" providerId="AD" clId="Web-{292F707D-76D8-443D-A089-DE89C646FC94}" dt="2021-10-11T20:44:29.133" v="0"/>
          <pc:sldLayoutMkLst>
            <pc:docMk/>
            <pc:sldMasterMk cId="580220578" sldId="2147483648"/>
            <pc:sldLayoutMk cId="2847377947" sldId="2147483649"/>
          </pc:sldLayoutMkLst>
        </pc:sldLayoutChg>
        <pc:sldLayoutChg chg="del">
          <pc:chgData name="Glisson, Timothy" userId="S::tglisson5482@floridapoly.edu::0293f11e-4ab7-4080-a49e-83a2f7af99e6" providerId="AD" clId="Web-{292F707D-76D8-443D-A089-DE89C646FC94}" dt="2021-10-11T20:44:29.133" v="0"/>
          <pc:sldLayoutMkLst>
            <pc:docMk/>
            <pc:sldMasterMk cId="580220578" sldId="2147483648"/>
            <pc:sldLayoutMk cId="1087297689" sldId="2147483650"/>
          </pc:sldLayoutMkLst>
        </pc:sldLayoutChg>
        <pc:sldLayoutChg chg="del">
          <pc:chgData name="Glisson, Timothy" userId="S::tglisson5482@floridapoly.edu::0293f11e-4ab7-4080-a49e-83a2f7af99e6" providerId="AD" clId="Web-{292F707D-76D8-443D-A089-DE89C646FC94}" dt="2021-10-11T20:44:29.133" v="0"/>
          <pc:sldLayoutMkLst>
            <pc:docMk/>
            <pc:sldMasterMk cId="580220578" sldId="2147483648"/>
            <pc:sldLayoutMk cId="1490094180" sldId="2147483651"/>
          </pc:sldLayoutMkLst>
        </pc:sldLayoutChg>
        <pc:sldLayoutChg chg="del">
          <pc:chgData name="Glisson, Timothy" userId="S::tglisson5482@floridapoly.edu::0293f11e-4ab7-4080-a49e-83a2f7af99e6" providerId="AD" clId="Web-{292F707D-76D8-443D-A089-DE89C646FC94}" dt="2021-10-11T20:44:29.133" v="0"/>
          <pc:sldLayoutMkLst>
            <pc:docMk/>
            <pc:sldMasterMk cId="580220578" sldId="2147483648"/>
            <pc:sldLayoutMk cId="3447582620" sldId="2147483652"/>
          </pc:sldLayoutMkLst>
        </pc:sldLayoutChg>
        <pc:sldLayoutChg chg="del">
          <pc:chgData name="Glisson, Timothy" userId="S::tglisson5482@floridapoly.edu::0293f11e-4ab7-4080-a49e-83a2f7af99e6" providerId="AD" clId="Web-{292F707D-76D8-443D-A089-DE89C646FC94}" dt="2021-10-11T20:44:29.133" v="0"/>
          <pc:sldLayoutMkLst>
            <pc:docMk/>
            <pc:sldMasterMk cId="580220578" sldId="2147483648"/>
            <pc:sldLayoutMk cId="2724733627" sldId="2147483653"/>
          </pc:sldLayoutMkLst>
        </pc:sldLayoutChg>
        <pc:sldLayoutChg chg="del">
          <pc:chgData name="Glisson, Timothy" userId="S::tglisson5482@floridapoly.edu::0293f11e-4ab7-4080-a49e-83a2f7af99e6" providerId="AD" clId="Web-{292F707D-76D8-443D-A089-DE89C646FC94}" dt="2021-10-11T20:44:29.133" v="0"/>
          <pc:sldLayoutMkLst>
            <pc:docMk/>
            <pc:sldMasterMk cId="580220578" sldId="2147483648"/>
            <pc:sldLayoutMk cId="984834304" sldId="2147483654"/>
          </pc:sldLayoutMkLst>
        </pc:sldLayoutChg>
        <pc:sldLayoutChg chg="del">
          <pc:chgData name="Glisson, Timothy" userId="S::tglisson5482@floridapoly.edu::0293f11e-4ab7-4080-a49e-83a2f7af99e6" providerId="AD" clId="Web-{292F707D-76D8-443D-A089-DE89C646FC94}" dt="2021-10-11T20:44:29.133" v="0"/>
          <pc:sldLayoutMkLst>
            <pc:docMk/>
            <pc:sldMasterMk cId="580220578" sldId="2147483648"/>
            <pc:sldLayoutMk cId="260764161" sldId="2147483655"/>
          </pc:sldLayoutMkLst>
        </pc:sldLayoutChg>
        <pc:sldLayoutChg chg="del">
          <pc:chgData name="Glisson, Timothy" userId="S::tglisson5482@floridapoly.edu::0293f11e-4ab7-4080-a49e-83a2f7af99e6" providerId="AD" clId="Web-{292F707D-76D8-443D-A089-DE89C646FC94}" dt="2021-10-11T20:44:29.133" v="0"/>
          <pc:sldLayoutMkLst>
            <pc:docMk/>
            <pc:sldMasterMk cId="580220578" sldId="2147483648"/>
            <pc:sldLayoutMk cId="951685098" sldId="2147483656"/>
          </pc:sldLayoutMkLst>
        </pc:sldLayoutChg>
        <pc:sldLayoutChg chg="del">
          <pc:chgData name="Glisson, Timothy" userId="S::tglisson5482@floridapoly.edu::0293f11e-4ab7-4080-a49e-83a2f7af99e6" providerId="AD" clId="Web-{292F707D-76D8-443D-A089-DE89C646FC94}" dt="2021-10-11T20:44:29.133" v="0"/>
          <pc:sldLayoutMkLst>
            <pc:docMk/>
            <pc:sldMasterMk cId="580220578" sldId="2147483648"/>
            <pc:sldLayoutMk cId="1534940242" sldId="2147483657"/>
          </pc:sldLayoutMkLst>
        </pc:sldLayoutChg>
        <pc:sldLayoutChg chg="del">
          <pc:chgData name="Glisson, Timothy" userId="S::tglisson5482@floridapoly.edu::0293f11e-4ab7-4080-a49e-83a2f7af99e6" providerId="AD" clId="Web-{292F707D-76D8-443D-A089-DE89C646FC94}" dt="2021-10-11T20:44:29.133" v="0"/>
          <pc:sldLayoutMkLst>
            <pc:docMk/>
            <pc:sldMasterMk cId="580220578" sldId="2147483648"/>
            <pc:sldLayoutMk cId="2141533632" sldId="2147483658"/>
          </pc:sldLayoutMkLst>
        </pc:sldLayoutChg>
        <pc:sldLayoutChg chg="del">
          <pc:chgData name="Glisson, Timothy" userId="S::tglisson5482@floridapoly.edu::0293f11e-4ab7-4080-a49e-83a2f7af99e6" providerId="AD" clId="Web-{292F707D-76D8-443D-A089-DE89C646FC94}" dt="2021-10-11T20:44:29.133" v="0"/>
          <pc:sldLayoutMkLst>
            <pc:docMk/>
            <pc:sldMasterMk cId="580220578" sldId="2147483648"/>
            <pc:sldLayoutMk cId="2065634335" sldId="2147483659"/>
          </pc:sldLayoutMkLst>
        </pc:sldLayoutChg>
      </pc:sldMasterChg>
      <pc:sldMasterChg chg="add addSldLayout modSldLayout">
        <pc:chgData name="Glisson, Timothy" userId="S::tglisson5482@floridapoly.edu::0293f11e-4ab7-4080-a49e-83a2f7af99e6" providerId="AD" clId="Web-{292F707D-76D8-443D-A089-DE89C646FC94}" dt="2021-10-11T20:44:29.133" v="0"/>
        <pc:sldMasterMkLst>
          <pc:docMk/>
          <pc:sldMasterMk cId="3966493680" sldId="2147483660"/>
        </pc:sldMasterMkLst>
        <pc:sldLayoutChg chg="add mod replId">
          <pc:chgData name="Glisson, Timothy" userId="S::tglisson5482@floridapoly.edu::0293f11e-4ab7-4080-a49e-83a2f7af99e6" providerId="AD" clId="Web-{292F707D-76D8-443D-A089-DE89C646FC94}" dt="2021-10-11T20:44:29.133" v="0"/>
          <pc:sldLayoutMkLst>
            <pc:docMk/>
            <pc:sldMasterMk cId="3966493680" sldId="2147483660"/>
            <pc:sldLayoutMk cId="829732773" sldId="2147483661"/>
          </pc:sldLayoutMkLst>
        </pc:sldLayoutChg>
        <pc:sldLayoutChg chg="add mod replId">
          <pc:chgData name="Glisson, Timothy" userId="S::tglisson5482@floridapoly.edu::0293f11e-4ab7-4080-a49e-83a2f7af99e6" providerId="AD" clId="Web-{292F707D-76D8-443D-A089-DE89C646FC94}" dt="2021-10-11T20:44:29.133" v="0"/>
          <pc:sldLayoutMkLst>
            <pc:docMk/>
            <pc:sldMasterMk cId="3966493680" sldId="2147483660"/>
            <pc:sldLayoutMk cId="1249928754" sldId="2147483662"/>
          </pc:sldLayoutMkLst>
        </pc:sldLayoutChg>
        <pc:sldLayoutChg chg="add mod replId">
          <pc:chgData name="Glisson, Timothy" userId="S::tglisson5482@floridapoly.edu::0293f11e-4ab7-4080-a49e-83a2f7af99e6" providerId="AD" clId="Web-{292F707D-76D8-443D-A089-DE89C646FC94}" dt="2021-10-11T20:44:29.133" v="0"/>
          <pc:sldLayoutMkLst>
            <pc:docMk/>
            <pc:sldMasterMk cId="3966493680" sldId="2147483660"/>
            <pc:sldLayoutMk cId="3368319611" sldId="2147483663"/>
          </pc:sldLayoutMkLst>
        </pc:sldLayoutChg>
        <pc:sldLayoutChg chg="add mod replId">
          <pc:chgData name="Glisson, Timothy" userId="S::tglisson5482@floridapoly.edu::0293f11e-4ab7-4080-a49e-83a2f7af99e6" providerId="AD" clId="Web-{292F707D-76D8-443D-A089-DE89C646FC94}" dt="2021-10-11T20:44:29.133" v="0"/>
          <pc:sldLayoutMkLst>
            <pc:docMk/>
            <pc:sldMasterMk cId="3966493680" sldId="2147483660"/>
            <pc:sldLayoutMk cId="3212592897" sldId="2147483664"/>
          </pc:sldLayoutMkLst>
        </pc:sldLayoutChg>
        <pc:sldLayoutChg chg="add mod replId">
          <pc:chgData name="Glisson, Timothy" userId="S::tglisson5482@floridapoly.edu::0293f11e-4ab7-4080-a49e-83a2f7af99e6" providerId="AD" clId="Web-{292F707D-76D8-443D-A089-DE89C646FC94}" dt="2021-10-11T20:44:29.133" v="0"/>
          <pc:sldLayoutMkLst>
            <pc:docMk/>
            <pc:sldMasterMk cId="3966493680" sldId="2147483660"/>
            <pc:sldLayoutMk cId="956526333" sldId="2147483665"/>
          </pc:sldLayoutMkLst>
        </pc:sldLayoutChg>
        <pc:sldLayoutChg chg="add mod replId">
          <pc:chgData name="Glisson, Timothy" userId="S::tglisson5482@floridapoly.edu::0293f11e-4ab7-4080-a49e-83a2f7af99e6" providerId="AD" clId="Web-{292F707D-76D8-443D-A089-DE89C646FC94}" dt="2021-10-11T20:44:29.133" v="0"/>
          <pc:sldLayoutMkLst>
            <pc:docMk/>
            <pc:sldMasterMk cId="3966493680" sldId="2147483660"/>
            <pc:sldLayoutMk cId="3725260215" sldId="2147483666"/>
          </pc:sldLayoutMkLst>
        </pc:sldLayoutChg>
        <pc:sldLayoutChg chg="add mod replId">
          <pc:chgData name="Glisson, Timothy" userId="S::tglisson5482@floridapoly.edu::0293f11e-4ab7-4080-a49e-83a2f7af99e6" providerId="AD" clId="Web-{292F707D-76D8-443D-A089-DE89C646FC94}" dt="2021-10-11T20:44:29.133" v="0"/>
          <pc:sldLayoutMkLst>
            <pc:docMk/>
            <pc:sldMasterMk cId="3966493680" sldId="2147483660"/>
            <pc:sldLayoutMk cId="1454755024" sldId="2147483667"/>
          </pc:sldLayoutMkLst>
        </pc:sldLayoutChg>
        <pc:sldLayoutChg chg="add mod replId">
          <pc:chgData name="Glisson, Timothy" userId="S::tglisson5482@floridapoly.edu::0293f11e-4ab7-4080-a49e-83a2f7af99e6" providerId="AD" clId="Web-{292F707D-76D8-443D-A089-DE89C646FC94}" dt="2021-10-11T20:44:29.133" v="0"/>
          <pc:sldLayoutMkLst>
            <pc:docMk/>
            <pc:sldMasterMk cId="3966493680" sldId="2147483660"/>
            <pc:sldLayoutMk cId="1858956614" sldId="2147483668"/>
          </pc:sldLayoutMkLst>
        </pc:sldLayoutChg>
        <pc:sldLayoutChg chg="add mod replId">
          <pc:chgData name="Glisson, Timothy" userId="S::tglisson5482@floridapoly.edu::0293f11e-4ab7-4080-a49e-83a2f7af99e6" providerId="AD" clId="Web-{292F707D-76D8-443D-A089-DE89C646FC94}" dt="2021-10-11T20:44:29.133" v="0"/>
          <pc:sldLayoutMkLst>
            <pc:docMk/>
            <pc:sldMasterMk cId="3966493680" sldId="2147483660"/>
            <pc:sldLayoutMk cId="164640156" sldId="2147483669"/>
          </pc:sldLayoutMkLst>
        </pc:sldLayoutChg>
        <pc:sldLayoutChg chg="add mod replId">
          <pc:chgData name="Glisson, Timothy" userId="S::tglisson5482@floridapoly.edu::0293f11e-4ab7-4080-a49e-83a2f7af99e6" providerId="AD" clId="Web-{292F707D-76D8-443D-A089-DE89C646FC94}" dt="2021-10-11T20:44:29.133" v="0"/>
          <pc:sldLayoutMkLst>
            <pc:docMk/>
            <pc:sldMasterMk cId="3966493680" sldId="2147483660"/>
            <pc:sldLayoutMk cId="1021384636" sldId="2147483670"/>
          </pc:sldLayoutMkLst>
        </pc:sldLayoutChg>
        <pc:sldLayoutChg chg="add mod replId">
          <pc:chgData name="Glisson, Timothy" userId="S::tglisson5482@floridapoly.edu::0293f11e-4ab7-4080-a49e-83a2f7af99e6" providerId="AD" clId="Web-{292F707D-76D8-443D-A089-DE89C646FC94}" dt="2021-10-11T20:44:29.133" v="0"/>
          <pc:sldLayoutMkLst>
            <pc:docMk/>
            <pc:sldMasterMk cId="3966493680" sldId="2147483660"/>
            <pc:sldLayoutMk cId="2970145659" sldId="2147483671"/>
          </pc:sldLayoutMkLst>
        </pc:sldLayoutChg>
      </pc:sldMasterChg>
    </pc:docChg>
  </pc:docChgLst>
  <pc:docChgLst>
    <pc:chgData name="Thiel, Henry" userId="S::hthiel6474@floridapoly.edu::d06965c8-d3fc-4dd9-b9b5-ad8c4111e757" providerId="AD" clId="Web-{B2729F04-7D4E-1D5A-33A7-4C18B7B2CD67}"/>
    <pc:docChg chg="sldOrd">
      <pc:chgData name="Thiel, Henry" userId="S::hthiel6474@floridapoly.edu::d06965c8-d3fc-4dd9-b9b5-ad8c4111e757" providerId="AD" clId="Web-{B2729F04-7D4E-1D5A-33A7-4C18B7B2CD67}" dt="2022-03-25T14:01:45.984" v="1"/>
      <pc:docMkLst>
        <pc:docMk/>
      </pc:docMkLst>
      <pc:sldChg chg="ord">
        <pc:chgData name="Thiel, Henry" userId="S::hthiel6474@floridapoly.edu::d06965c8-d3fc-4dd9-b9b5-ad8c4111e757" providerId="AD" clId="Web-{B2729F04-7D4E-1D5A-33A7-4C18B7B2CD67}" dt="2022-03-25T14:01:45.984" v="1"/>
        <pc:sldMkLst>
          <pc:docMk/>
          <pc:sldMk cId="2632406334" sldId="277"/>
        </pc:sldMkLst>
      </pc:sldChg>
    </pc:docChg>
  </pc:docChgLst>
  <pc:docChgLst>
    <pc:chgData name="Cariaga, Braden" userId="58ccb876-8538-40e8-a5ff-c30a770e680e" providerId="ADAL" clId="{B51A5DE9-4D44-47DD-91DF-1205A91E3F99}"/>
    <pc:docChg chg="modSld">
      <pc:chgData name="Cariaga, Braden" userId="58ccb876-8538-40e8-a5ff-c30a770e680e" providerId="ADAL" clId="{B51A5DE9-4D44-47DD-91DF-1205A91E3F99}" dt="2021-10-17T19:32:30.408" v="0" actId="20577"/>
      <pc:docMkLst>
        <pc:docMk/>
      </pc:docMkLst>
      <pc:sldChg chg="modSp mod">
        <pc:chgData name="Cariaga, Braden" userId="58ccb876-8538-40e8-a5ff-c30a770e680e" providerId="ADAL" clId="{B51A5DE9-4D44-47DD-91DF-1205A91E3F99}" dt="2021-10-17T19:32:30.408" v="0" actId="20577"/>
        <pc:sldMkLst>
          <pc:docMk/>
          <pc:sldMk cId="4190675231" sldId="260"/>
        </pc:sldMkLst>
        <pc:spChg chg="mod">
          <ac:chgData name="Cariaga, Braden" userId="58ccb876-8538-40e8-a5ff-c30a770e680e" providerId="ADAL" clId="{B51A5DE9-4D44-47DD-91DF-1205A91E3F99}" dt="2021-10-17T19:32:30.408" v="0" actId="20577"/>
          <ac:spMkLst>
            <pc:docMk/>
            <pc:sldMk cId="4190675231" sldId="260"/>
            <ac:spMk id="6" creationId="{D99584C1-C66F-4605-958B-EAF2B1EEB861}"/>
          </ac:spMkLst>
        </pc:spChg>
      </pc:sldChg>
    </pc:docChg>
  </pc:docChgLst>
  <pc:docChgLst>
    <pc:chgData name="Thiel, Henry" userId="S::hthiel6474@floridapoly.edu::d06965c8-d3fc-4dd9-b9b5-ad8c4111e757" providerId="AD" clId="Web-{1869DF80-AA7F-C61D-A09A-A32032F1726F}"/>
    <pc:docChg chg="modSld">
      <pc:chgData name="Thiel, Henry" userId="S::hthiel6474@floridapoly.edu::d06965c8-d3fc-4dd9-b9b5-ad8c4111e757" providerId="AD" clId="Web-{1869DF80-AA7F-C61D-A09A-A32032F1726F}" dt="2021-10-17T19:41:19.154" v="226" actId="20577"/>
      <pc:docMkLst>
        <pc:docMk/>
      </pc:docMkLst>
      <pc:sldChg chg="modSp">
        <pc:chgData name="Thiel, Henry" userId="S::hthiel6474@floridapoly.edu::d06965c8-d3fc-4dd9-b9b5-ad8c4111e757" providerId="AD" clId="Web-{1869DF80-AA7F-C61D-A09A-A32032F1726F}" dt="2021-10-17T19:41:19.154" v="226" actId="20577"/>
        <pc:sldMkLst>
          <pc:docMk/>
          <pc:sldMk cId="104754387" sldId="262"/>
        </pc:sldMkLst>
        <pc:spChg chg="mod">
          <ac:chgData name="Thiel, Henry" userId="S::hthiel6474@floridapoly.edu::d06965c8-d3fc-4dd9-b9b5-ad8c4111e757" providerId="AD" clId="Web-{1869DF80-AA7F-C61D-A09A-A32032F1726F}" dt="2021-10-17T19:41:19.154" v="226" actId="20577"/>
          <ac:spMkLst>
            <pc:docMk/>
            <pc:sldMk cId="104754387" sldId="262"/>
            <ac:spMk id="6" creationId="{D99584C1-C66F-4605-958B-EAF2B1EEB861}"/>
          </ac:spMkLst>
        </pc:spChg>
      </pc:sldChg>
    </pc:docChg>
  </pc:docChgLst>
  <pc:docChgLst>
    <pc:chgData name="Glisson, Timothy" userId="0293f11e-4ab7-4080-a49e-83a2f7af99e6" providerId="ADAL" clId="{6D2B0F5B-A6E9-48F1-8EAA-2992520D30CB}"/>
    <pc:docChg chg="undo custSel addSld delSld modSld sldOrd">
      <pc:chgData name="Glisson, Timothy" userId="0293f11e-4ab7-4080-a49e-83a2f7af99e6" providerId="ADAL" clId="{6D2B0F5B-A6E9-48F1-8EAA-2992520D30CB}" dt="2021-10-18T19:57:19.713" v="670"/>
      <pc:docMkLst>
        <pc:docMk/>
      </pc:docMkLst>
      <pc:sldChg chg="addSp delSp modSp mod setBg delAnim modAnim">
        <pc:chgData name="Glisson, Timothy" userId="0293f11e-4ab7-4080-a49e-83a2f7af99e6" providerId="ADAL" clId="{6D2B0F5B-A6E9-48F1-8EAA-2992520D30CB}" dt="2021-10-18T19:57:19.713" v="670"/>
        <pc:sldMkLst>
          <pc:docMk/>
          <pc:sldMk cId="3541913032" sldId="256"/>
        </pc:sldMkLst>
        <pc:spChg chg="del">
          <ac:chgData name="Glisson, Timothy" userId="0293f11e-4ab7-4080-a49e-83a2f7af99e6" providerId="ADAL" clId="{6D2B0F5B-A6E9-48F1-8EAA-2992520D30CB}" dt="2021-10-18T19:21:53.967" v="47" actId="478"/>
          <ac:spMkLst>
            <pc:docMk/>
            <pc:sldMk cId="3541913032" sldId="256"/>
            <ac:spMk id="2" creationId="{0F5A5FCA-8898-47B6-A103-74EB2A91AB1B}"/>
          </ac:spMkLst>
        </pc:spChg>
        <pc:spChg chg="mod ord">
          <ac:chgData name="Glisson, Timothy" userId="0293f11e-4ab7-4080-a49e-83a2f7af99e6" providerId="ADAL" clId="{6D2B0F5B-A6E9-48F1-8EAA-2992520D30CB}" dt="2021-10-18T19:23:24.329" v="58" actId="26606"/>
          <ac:spMkLst>
            <pc:docMk/>
            <pc:sldMk cId="3541913032" sldId="256"/>
            <ac:spMk id="3" creationId="{BF979C84-DC6B-4FD1-BCD3-3D9503310B08}"/>
          </ac:spMkLst>
        </pc:spChg>
        <pc:spChg chg="add del mod">
          <ac:chgData name="Glisson, Timothy" userId="0293f11e-4ab7-4080-a49e-83a2f7af99e6" providerId="ADAL" clId="{6D2B0F5B-A6E9-48F1-8EAA-2992520D30CB}" dt="2021-10-18T19:21:56.267" v="48" actId="478"/>
          <ac:spMkLst>
            <pc:docMk/>
            <pc:sldMk cId="3541913032" sldId="256"/>
            <ac:spMk id="5" creationId="{127B5FFB-616E-4AC4-ABEE-3DBD86255060}"/>
          </ac:spMkLst>
        </pc:spChg>
        <pc:spChg chg="add del">
          <ac:chgData name="Glisson, Timothy" userId="0293f11e-4ab7-4080-a49e-83a2f7af99e6" providerId="ADAL" clId="{6D2B0F5B-A6E9-48F1-8EAA-2992520D30CB}" dt="2021-10-18T19:23:24.332" v="59" actId="26606"/>
          <ac:spMkLst>
            <pc:docMk/>
            <pc:sldMk cId="3541913032" sldId="256"/>
            <ac:spMk id="71" creationId="{CF575D68-1B79-46A3-8676-195856BA37F8}"/>
          </ac:spMkLst>
        </pc:spChg>
        <pc:spChg chg="add del">
          <ac:chgData name="Glisson, Timothy" userId="0293f11e-4ab7-4080-a49e-83a2f7af99e6" providerId="ADAL" clId="{6D2B0F5B-A6E9-48F1-8EAA-2992520D30CB}" dt="2021-10-18T19:23:24.332" v="59" actId="26606"/>
          <ac:spMkLst>
            <pc:docMk/>
            <pc:sldMk cId="3541913032" sldId="256"/>
            <ac:spMk id="73" creationId="{28E0418F-EF32-49B5-A0CF-7CE8D16648F6}"/>
          </ac:spMkLst>
        </pc:spChg>
        <pc:spChg chg="add del">
          <ac:chgData name="Glisson, Timothy" userId="0293f11e-4ab7-4080-a49e-83a2f7af99e6" providerId="ADAL" clId="{6D2B0F5B-A6E9-48F1-8EAA-2992520D30CB}" dt="2021-10-18T19:23:04.575" v="54" actId="26606"/>
          <ac:spMkLst>
            <pc:docMk/>
            <pc:sldMk cId="3541913032" sldId="256"/>
            <ac:spMk id="137" creationId="{CF575D68-1B79-46A3-8676-195856BA37F8}"/>
          </ac:spMkLst>
        </pc:spChg>
        <pc:spChg chg="add del">
          <ac:chgData name="Glisson, Timothy" userId="0293f11e-4ab7-4080-a49e-83a2f7af99e6" providerId="ADAL" clId="{6D2B0F5B-A6E9-48F1-8EAA-2992520D30CB}" dt="2021-10-18T19:23:04.575" v="54" actId="26606"/>
          <ac:spMkLst>
            <pc:docMk/>
            <pc:sldMk cId="3541913032" sldId="256"/>
            <ac:spMk id="139" creationId="{28E0418F-EF32-49B5-A0CF-7CE8D16648F6}"/>
          </ac:spMkLst>
        </pc:spChg>
        <pc:spChg chg="add del">
          <ac:chgData name="Glisson, Timothy" userId="0293f11e-4ab7-4080-a49e-83a2f7af99e6" providerId="ADAL" clId="{6D2B0F5B-A6E9-48F1-8EAA-2992520D30CB}" dt="2021-10-18T19:23:06" v="56" actId="26606"/>
          <ac:spMkLst>
            <pc:docMk/>
            <pc:sldMk cId="3541913032" sldId="256"/>
            <ac:spMk id="4102" creationId="{EFB0C39A-F8CA-4A79-AFFC-E9780FB1991A}"/>
          </ac:spMkLst>
        </pc:spChg>
        <pc:spChg chg="add">
          <ac:chgData name="Glisson, Timothy" userId="0293f11e-4ab7-4080-a49e-83a2f7af99e6" providerId="ADAL" clId="{6D2B0F5B-A6E9-48F1-8EAA-2992520D30CB}" dt="2021-10-18T19:23:24.332" v="59" actId="26606"/>
          <ac:spMkLst>
            <pc:docMk/>
            <pc:sldMk cId="3541913032" sldId="256"/>
            <ac:spMk id="4103" creationId="{CF575D68-1B79-46A3-8676-195856BA37F8}"/>
          </ac:spMkLst>
        </pc:spChg>
        <pc:spChg chg="add">
          <ac:chgData name="Glisson, Timothy" userId="0293f11e-4ab7-4080-a49e-83a2f7af99e6" providerId="ADAL" clId="{6D2B0F5B-A6E9-48F1-8EAA-2992520D30CB}" dt="2021-10-18T19:23:24.332" v="59" actId="26606"/>
          <ac:spMkLst>
            <pc:docMk/>
            <pc:sldMk cId="3541913032" sldId="256"/>
            <ac:spMk id="4104" creationId="{28E0418F-EF32-49B5-A0CF-7CE8D16648F6}"/>
          </ac:spMkLst>
        </pc:spChg>
        <pc:picChg chg="add del mod">
          <ac:chgData name="Glisson, Timothy" userId="0293f11e-4ab7-4080-a49e-83a2f7af99e6" providerId="ADAL" clId="{6D2B0F5B-A6E9-48F1-8EAA-2992520D30CB}" dt="2021-10-18T19:22:57.605" v="51" actId="478"/>
          <ac:picMkLst>
            <pc:docMk/>
            <pc:sldMk cId="3541913032" sldId="256"/>
            <ac:picMk id="4098" creationId="{5FBFF3AD-4EFA-425E-8BE1-867C78A13993}"/>
          </ac:picMkLst>
        </pc:picChg>
        <pc:picChg chg="add mod">
          <ac:chgData name="Glisson, Timothy" userId="0293f11e-4ab7-4080-a49e-83a2f7af99e6" providerId="ADAL" clId="{6D2B0F5B-A6E9-48F1-8EAA-2992520D30CB}" dt="2021-10-18T19:23:24.332" v="59" actId="26606"/>
          <ac:picMkLst>
            <pc:docMk/>
            <pc:sldMk cId="3541913032" sldId="256"/>
            <ac:picMk id="4100" creationId="{A173084A-09A1-4B27-84C2-027356FAEA58}"/>
          </ac:picMkLst>
        </pc:picChg>
        <pc:cxnChg chg="del">
          <ac:chgData name="Glisson, Timothy" userId="0293f11e-4ab7-4080-a49e-83a2f7af99e6" providerId="ADAL" clId="{6D2B0F5B-A6E9-48F1-8EAA-2992520D30CB}" dt="2021-10-18T19:22:02.199" v="50" actId="26606"/>
          <ac:cxnSpMkLst>
            <pc:docMk/>
            <pc:sldMk cId="3541913032" sldId="256"/>
            <ac:cxnSpMk id="8" creationId="{D7E8ECA2-60A0-4D39-817D-F1E982ED7F9B}"/>
          </ac:cxnSpMkLst>
        </pc:cxnChg>
      </pc:sldChg>
      <pc:sldChg chg="modSp mod ord">
        <pc:chgData name="Glisson, Timothy" userId="0293f11e-4ab7-4080-a49e-83a2f7af99e6" providerId="ADAL" clId="{6D2B0F5B-A6E9-48F1-8EAA-2992520D30CB}" dt="2021-10-18T19:53:48.557" v="668" actId="20577"/>
        <pc:sldMkLst>
          <pc:docMk/>
          <pc:sldMk cId="1042820065" sldId="258"/>
        </pc:sldMkLst>
        <pc:spChg chg="mod">
          <ac:chgData name="Glisson, Timothy" userId="0293f11e-4ab7-4080-a49e-83a2f7af99e6" providerId="ADAL" clId="{6D2B0F5B-A6E9-48F1-8EAA-2992520D30CB}" dt="2021-10-18T19:53:48.557" v="668" actId="20577"/>
          <ac:spMkLst>
            <pc:docMk/>
            <pc:sldMk cId="1042820065" sldId="258"/>
            <ac:spMk id="3" creationId="{5D2602E4-D04C-4E8F-A7FB-4E54D1EB34F7}"/>
          </ac:spMkLst>
        </pc:spChg>
      </pc:sldChg>
      <pc:sldChg chg="ord">
        <pc:chgData name="Glisson, Timothy" userId="0293f11e-4ab7-4080-a49e-83a2f7af99e6" providerId="ADAL" clId="{6D2B0F5B-A6E9-48F1-8EAA-2992520D30CB}" dt="2021-10-18T19:52:59.679" v="602"/>
        <pc:sldMkLst>
          <pc:docMk/>
          <pc:sldMk cId="2155486780" sldId="259"/>
        </pc:sldMkLst>
      </pc:sldChg>
      <pc:sldChg chg="addSp delSp modSp add del mod modAnim setClrOvrMap">
        <pc:chgData name="Glisson, Timothy" userId="0293f11e-4ab7-4080-a49e-83a2f7af99e6" providerId="ADAL" clId="{6D2B0F5B-A6E9-48F1-8EAA-2992520D30CB}" dt="2021-10-18T19:57:14.484" v="669"/>
        <pc:sldMkLst>
          <pc:docMk/>
          <pc:sldMk cId="4050486768" sldId="261"/>
        </pc:sldMkLst>
        <pc:spChg chg="mod ord">
          <ac:chgData name="Glisson, Timothy" userId="0293f11e-4ab7-4080-a49e-83a2f7af99e6" providerId="ADAL" clId="{6D2B0F5B-A6E9-48F1-8EAA-2992520D30CB}" dt="2021-10-18T19:21:35.089" v="44" actId="26606"/>
          <ac:spMkLst>
            <pc:docMk/>
            <pc:sldMk cId="4050486768" sldId="261"/>
            <ac:spMk id="2" creationId="{022F3ADA-357E-4894-A128-11FAB829A6EA}"/>
          </ac:spMkLst>
        </pc:spChg>
        <pc:spChg chg="del">
          <ac:chgData name="Glisson, Timothy" userId="0293f11e-4ab7-4080-a49e-83a2f7af99e6" providerId="ADAL" clId="{6D2B0F5B-A6E9-48F1-8EAA-2992520D30CB}" dt="2021-10-18T19:17:27.308" v="7" actId="26606"/>
          <ac:spMkLst>
            <pc:docMk/>
            <pc:sldMk cId="4050486768" sldId="261"/>
            <ac:spMk id="18" creationId="{F1ACBE00-0221-433D-8EA5-D9D7B45F35BE}"/>
          </ac:spMkLst>
        </pc:spChg>
        <pc:spChg chg="del">
          <ac:chgData name="Glisson, Timothy" userId="0293f11e-4ab7-4080-a49e-83a2f7af99e6" providerId="ADAL" clId="{6D2B0F5B-A6E9-48F1-8EAA-2992520D30CB}" dt="2021-10-18T19:17:27.308" v="7" actId="26606"/>
          <ac:spMkLst>
            <pc:docMk/>
            <pc:sldMk cId="4050486768" sldId="261"/>
            <ac:spMk id="20" creationId="{EFB0C39A-F8CA-4A79-AFFC-E9780FB1991A}"/>
          </ac:spMkLst>
        </pc:spChg>
        <pc:spChg chg="add del">
          <ac:chgData name="Glisson, Timothy" userId="0293f11e-4ab7-4080-a49e-83a2f7af99e6" providerId="ADAL" clId="{6D2B0F5B-A6E9-48F1-8EAA-2992520D30CB}" dt="2021-10-18T19:21:43.675" v="46" actId="26606"/>
          <ac:spMkLst>
            <pc:docMk/>
            <pc:sldMk cId="4050486768" sldId="261"/>
            <ac:spMk id="26" creationId="{F1ACBE00-0221-433D-8EA5-D9D7B45F35BE}"/>
          </ac:spMkLst>
        </pc:spChg>
        <pc:spChg chg="add del">
          <ac:chgData name="Glisson, Timothy" userId="0293f11e-4ab7-4080-a49e-83a2f7af99e6" providerId="ADAL" clId="{6D2B0F5B-A6E9-48F1-8EAA-2992520D30CB}" dt="2021-10-18T19:21:43.675" v="46" actId="26606"/>
          <ac:spMkLst>
            <pc:docMk/>
            <pc:sldMk cId="4050486768" sldId="261"/>
            <ac:spMk id="28" creationId="{EFB0C39A-F8CA-4A79-AFFC-E9780FB1991A}"/>
          </ac:spMkLst>
        </pc:spChg>
        <pc:spChg chg="add del">
          <ac:chgData name="Glisson, Timothy" userId="0293f11e-4ab7-4080-a49e-83a2f7af99e6" providerId="ADAL" clId="{6D2B0F5B-A6E9-48F1-8EAA-2992520D30CB}" dt="2021-10-18T19:21:35.089" v="44" actId="26606"/>
          <ac:spMkLst>
            <pc:docMk/>
            <pc:sldMk cId="4050486768" sldId="261"/>
            <ac:spMk id="30" creationId="{C75470D1-A9BC-450A-94B8-E09E222C0CFB}"/>
          </ac:spMkLst>
        </pc:spChg>
        <pc:spChg chg="add del">
          <ac:chgData name="Glisson, Timothy" userId="0293f11e-4ab7-4080-a49e-83a2f7af99e6" providerId="ADAL" clId="{6D2B0F5B-A6E9-48F1-8EAA-2992520D30CB}" dt="2021-10-18T19:21:35.089" v="44" actId="26606"/>
          <ac:spMkLst>
            <pc:docMk/>
            <pc:sldMk cId="4050486768" sldId="261"/>
            <ac:spMk id="31" creationId="{9DE021BD-1116-4F17-9FD8-FEB0B1D259B0}"/>
          </ac:spMkLst>
        </pc:spChg>
        <pc:spChg chg="add del">
          <ac:chgData name="Glisson, Timothy" userId="0293f11e-4ab7-4080-a49e-83a2f7af99e6" providerId="ADAL" clId="{6D2B0F5B-A6E9-48F1-8EAA-2992520D30CB}" dt="2021-10-18T19:21:35.089" v="44" actId="26606"/>
          <ac:spMkLst>
            <pc:docMk/>
            <pc:sldMk cId="4050486768" sldId="261"/>
            <ac:spMk id="32" creationId="{14053421-3C7E-4167-AAC2-1B30B2C01601}"/>
          </ac:spMkLst>
        </pc:spChg>
        <pc:spChg chg="add del">
          <ac:chgData name="Glisson, Timothy" userId="0293f11e-4ab7-4080-a49e-83a2f7af99e6" providerId="ADAL" clId="{6D2B0F5B-A6E9-48F1-8EAA-2992520D30CB}" dt="2021-10-18T19:20:23.095" v="38" actId="26606"/>
          <ac:spMkLst>
            <pc:docMk/>
            <pc:sldMk cId="4050486768" sldId="261"/>
            <ac:spMk id="33" creationId="{5D5E0904-721C-4D68-9EB8-1C9752E329A7}"/>
          </ac:spMkLst>
        </pc:spChg>
        <pc:spChg chg="add del">
          <ac:chgData name="Glisson, Timothy" userId="0293f11e-4ab7-4080-a49e-83a2f7af99e6" providerId="ADAL" clId="{6D2B0F5B-A6E9-48F1-8EAA-2992520D30CB}" dt="2021-10-18T19:21:35.089" v="44" actId="26606"/>
          <ac:spMkLst>
            <pc:docMk/>
            <pc:sldMk cId="4050486768" sldId="261"/>
            <ac:spMk id="34" creationId="{E271DD9B-7A66-493F-BB4A-1CF4294C6E14}"/>
          </ac:spMkLst>
        </pc:spChg>
        <pc:spChg chg="add del">
          <ac:chgData name="Glisson, Timothy" userId="0293f11e-4ab7-4080-a49e-83a2f7af99e6" providerId="ADAL" clId="{6D2B0F5B-A6E9-48F1-8EAA-2992520D30CB}" dt="2021-10-18T19:20:23.095" v="38" actId="26606"/>
          <ac:spMkLst>
            <pc:docMk/>
            <pc:sldMk cId="4050486768" sldId="261"/>
            <ac:spMk id="35" creationId="{D0CDF5D3-7220-42A0-9D37-ECF3BF283B37}"/>
          </ac:spMkLst>
        </pc:spChg>
        <pc:spChg chg="add">
          <ac:chgData name="Glisson, Timothy" userId="0293f11e-4ab7-4080-a49e-83a2f7af99e6" providerId="ADAL" clId="{6D2B0F5B-A6E9-48F1-8EAA-2992520D30CB}" dt="2021-10-18T19:21:43.675" v="46" actId="26606"/>
          <ac:spMkLst>
            <pc:docMk/>
            <pc:sldMk cId="4050486768" sldId="261"/>
            <ac:spMk id="36" creationId="{EFB0C39A-F8CA-4A79-AFFC-E9780FB1991A}"/>
          </ac:spMkLst>
        </pc:spChg>
        <pc:spChg chg="add del">
          <ac:chgData name="Glisson, Timothy" userId="0293f11e-4ab7-4080-a49e-83a2f7af99e6" providerId="ADAL" clId="{6D2B0F5B-A6E9-48F1-8EAA-2992520D30CB}" dt="2021-10-18T19:20:23.095" v="38" actId="26606"/>
          <ac:spMkLst>
            <pc:docMk/>
            <pc:sldMk cId="4050486768" sldId="261"/>
            <ac:spMk id="37" creationId="{64BC717F-58B3-4A4E-BC3B-1B11323AD5C9}"/>
          </ac:spMkLst>
        </pc:spChg>
        <pc:spChg chg="add">
          <ac:chgData name="Glisson, Timothy" userId="0293f11e-4ab7-4080-a49e-83a2f7af99e6" providerId="ADAL" clId="{6D2B0F5B-A6E9-48F1-8EAA-2992520D30CB}" dt="2021-10-18T19:21:43.675" v="46" actId="26606"/>
          <ac:spMkLst>
            <pc:docMk/>
            <pc:sldMk cId="4050486768" sldId="261"/>
            <ac:spMk id="38" creationId="{F1ACBE00-0221-433D-8EA5-D9D7B45F35BE}"/>
          </ac:spMkLst>
        </pc:spChg>
        <pc:spChg chg="add del">
          <ac:chgData name="Glisson, Timothy" userId="0293f11e-4ab7-4080-a49e-83a2f7af99e6" providerId="ADAL" clId="{6D2B0F5B-A6E9-48F1-8EAA-2992520D30CB}" dt="2021-10-18T19:20:23.095" v="38" actId="26606"/>
          <ac:spMkLst>
            <pc:docMk/>
            <pc:sldMk cId="4050486768" sldId="261"/>
            <ac:spMk id="39" creationId="{1EE75710-64C5-4CA8-8A7C-82EE4125C90D}"/>
          </ac:spMkLst>
        </pc:spChg>
        <pc:spChg chg="add del">
          <ac:chgData name="Glisson, Timothy" userId="0293f11e-4ab7-4080-a49e-83a2f7af99e6" providerId="ADAL" clId="{6D2B0F5B-A6E9-48F1-8EAA-2992520D30CB}" dt="2021-10-18T19:20:23.095" v="38" actId="26606"/>
          <ac:spMkLst>
            <pc:docMk/>
            <pc:sldMk cId="4050486768" sldId="261"/>
            <ac:spMk id="41" creationId="{435050B1-74E1-4A81-923D-0F5971A3BC01}"/>
          </ac:spMkLst>
        </pc:spChg>
        <pc:picChg chg="del">
          <ac:chgData name="Glisson, Timothy" userId="0293f11e-4ab7-4080-a49e-83a2f7af99e6" providerId="ADAL" clId="{6D2B0F5B-A6E9-48F1-8EAA-2992520D30CB}" dt="2021-10-18T19:17:09.847" v="4" actId="478"/>
          <ac:picMkLst>
            <pc:docMk/>
            <pc:sldMk cId="4050486768" sldId="261"/>
            <ac:picMk id="4" creationId="{93A178F5-C6B5-4FA8-840A-C599ADD56017}"/>
          </ac:picMkLst>
        </pc:picChg>
        <pc:picChg chg="add del mod">
          <ac:chgData name="Glisson, Timothy" userId="0293f11e-4ab7-4080-a49e-83a2f7af99e6" providerId="ADAL" clId="{6D2B0F5B-A6E9-48F1-8EAA-2992520D30CB}" dt="2021-10-18T19:20:25.965" v="40" actId="22"/>
          <ac:picMkLst>
            <pc:docMk/>
            <pc:sldMk cId="4050486768" sldId="261"/>
            <ac:picMk id="5" creationId="{00057EFA-990C-43A5-8089-C534EFD13E34}"/>
          </ac:picMkLst>
        </pc:picChg>
        <pc:picChg chg="add del">
          <ac:chgData name="Glisson, Timothy" userId="0293f11e-4ab7-4080-a49e-83a2f7af99e6" providerId="ADAL" clId="{6D2B0F5B-A6E9-48F1-8EAA-2992520D30CB}" dt="2021-10-18T19:20:15.033" v="36" actId="22"/>
          <ac:picMkLst>
            <pc:docMk/>
            <pc:sldMk cId="4050486768" sldId="261"/>
            <ac:picMk id="7" creationId="{C95E43BF-6179-4325-96D6-A92CAD1F9163}"/>
          </ac:picMkLst>
        </pc:picChg>
        <pc:picChg chg="add del mod">
          <ac:chgData name="Glisson, Timothy" userId="0293f11e-4ab7-4080-a49e-83a2f7af99e6" providerId="ADAL" clId="{6D2B0F5B-A6E9-48F1-8EAA-2992520D30CB}" dt="2021-10-18T19:21:41.002" v="45" actId="478"/>
          <ac:picMkLst>
            <pc:docMk/>
            <pc:sldMk cId="4050486768" sldId="261"/>
            <ac:picMk id="8" creationId="{AE389FE5-0A4C-4539-BDB9-0D157E89C6E6}"/>
          </ac:picMkLst>
        </pc:picChg>
        <pc:picChg chg="add del">
          <ac:chgData name="Glisson, Timothy" userId="0293f11e-4ab7-4080-a49e-83a2f7af99e6" providerId="ADAL" clId="{6D2B0F5B-A6E9-48F1-8EAA-2992520D30CB}" dt="2021-10-18T19:20:31.980" v="41" actId="478"/>
          <ac:picMkLst>
            <pc:docMk/>
            <pc:sldMk cId="4050486768" sldId="261"/>
            <ac:picMk id="22" creationId="{DBE73C86-CAC2-4A65-BFF6-DCDA87CDB64A}"/>
          </ac:picMkLst>
        </pc:picChg>
        <pc:picChg chg="add">
          <ac:chgData name="Glisson, Timothy" userId="0293f11e-4ab7-4080-a49e-83a2f7af99e6" providerId="ADAL" clId="{6D2B0F5B-A6E9-48F1-8EAA-2992520D30CB}" dt="2021-10-18T19:21:43.675" v="46" actId="26606"/>
          <ac:picMkLst>
            <pc:docMk/>
            <pc:sldMk cId="4050486768" sldId="261"/>
            <ac:picMk id="40" creationId="{ED336CBF-D271-4A6E-B605-CEFD3C231E57}"/>
          </ac:picMkLst>
        </pc:picChg>
        <pc:picChg chg="add del">
          <ac:chgData name="Glisson, Timothy" userId="0293f11e-4ab7-4080-a49e-83a2f7af99e6" providerId="ADAL" clId="{6D2B0F5B-A6E9-48F1-8EAA-2992520D30CB}" dt="2021-10-18T19:17:24.686" v="6" actId="478"/>
          <ac:picMkLst>
            <pc:docMk/>
            <pc:sldMk cId="4050486768" sldId="261"/>
            <ac:picMk id="2050" creationId="{8326DB15-CE5F-4822-995E-DFFF72AF614F}"/>
          </ac:picMkLst>
        </pc:picChg>
      </pc:sldChg>
      <pc:sldChg chg="addSp delSp modSp mod">
        <pc:chgData name="Glisson, Timothy" userId="0293f11e-4ab7-4080-a49e-83a2f7af99e6" providerId="ADAL" clId="{6D2B0F5B-A6E9-48F1-8EAA-2992520D30CB}" dt="2021-10-18T19:16:04.427" v="3" actId="26606"/>
        <pc:sldMkLst>
          <pc:docMk/>
          <pc:sldMk cId="104754387" sldId="262"/>
        </pc:sldMkLst>
        <pc:spChg chg="mod">
          <ac:chgData name="Glisson, Timothy" userId="0293f11e-4ab7-4080-a49e-83a2f7af99e6" providerId="ADAL" clId="{6D2B0F5B-A6E9-48F1-8EAA-2992520D30CB}" dt="2021-10-18T19:16:04.427" v="3" actId="26606"/>
          <ac:spMkLst>
            <pc:docMk/>
            <pc:sldMk cId="104754387" sldId="262"/>
            <ac:spMk id="6" creationId="{D99584C1-C66F-4605-958B-EAF2B1EEB861}"/>
          </ac:spMkLst>
        </pc:spChg>
        <pc:spChg chg="del">
          <ac:chgData name="Glisson, Timothy" userId="0293f11e-4ab7-4080-a49e-83a2f7af99e6" providerId="ADAL" clId="{6D2B0F5B-A6E9-48F1-8EAA-2992520D30CB}" dt="2021-10-18T19:16:04.427" v="3" actId="26606"/>
          <ac:spMkLst>
            <pc:docMk/>
            <pc:sldMk cId="104754387" sldId="262"/>
            <ac:spMk id="11" creationId="{989683EB-D202-4B4D-B1BD-8BA6965FBEF5}"/>
          </ac:spMkLst>
        </pc:spChg>
        <pc:spChg chg="add">
          <ac:chgData name="Glisson, Timothy" userId="0293f11e-4ab7-4080-a49e-83a2f7af99e6" providerId="ADAL" clId="{6D2B0F5B-A6E9-48F1-8EAA-2992520D30CB}" dt="2021-10-18T19:16:04.427" v="3" actId="26606"/>
          <ac:spMkLst>
            <pc:docMk/>
            <pc:sldMk cId="104754387" sldId="262"/>
            <ac:spMk id="71" creationId="{989683EB-D202-4B4D-B1BD-8BA6965FBEF5}"/>
          </ac:spMkLst>
        </pc:spChg>
        <pc:picChg chg="del">
          <ac:chgData name="Glisson, Timothy" userId="0293f11e-4ab7-4080-a49e-83a2f7af99e6" providerId="ADAL" clId="{6D2B0F5B-A6E9-48F1-8EAA-2992520D30CB}" dt="2021-10-18T19:15:54.458" v="2" actId="478"/>
          <ac:picMkLst>
            <pc:docMk/>
            <pc:sldMk cId="104754387" sldId="262"/>
            <ac:picMk id="7" creationId="{E45A792C-8694-45FC-954B-EB0486174E55}"/>
          </ac:picMkLst>
        </pc:picChg>
        <pc:picChg chg="add mod ord">
          <ac:chgData name="Glisson, Timothy" userId="0293f11e-4ab7-4080-a49e-83a2f7af99e6" providerId="ADAL" clId="{6D2B0F5B-A6E9-48F1-8EAA-2992520D30CB}" dt="2021-10-18T19:16:04.427" v="3" actId="26606"/>
          <ac:picMkLst>
            <pc:docMk/>
            <pc:sldMk cId="104754387" sldId="262"/>
            <ac:picMk id="1026" creationId="{1EAB0A8C-97AF-4FEF-8369-7D49A8A4279E}"/>
          </ac:picMkLst>
        </pc:picChg>
      </pc:sldChg>
      <pc:sldChg chg="addSp delSp modSp mod setBg">
        <pc:chgData name="Glisson, Timothy" userId="0293f11e-4ab7-4080-a49e-83a2f7af99e6" providerId="ADAL" clId="{6D2B0F5B-A6E9-48F1-8EAA-2992520D30CB}" dt="2021-10-18T19:49:36.577" v="598" actId="20577"/>
        <pc:sldMkLst>
          <pc:docMk/>
          <pc:sldMk cId="3842373380" sldId="263"/>
        </pc:sldMkLst>
        <pc:spChg chg="mod">
          <ac:chgData name="Glisson, Timothy" userId="0293f11e-4ab7-4080-a49e-83a2f7af99e6" providerId="ADAL" clId="{6D2B0F5B-A6E9-48F1-8EAA-2992520D30CB}" dt="2021-10-18T19:28:58.514" v="62" actId="26606"/>
          <ac:spMkLst>
            <pc:docMk/>
            <pc:sldMk cId="3842373380" sldId="263"/>
            <ac:spMk id="2" creationId="{A6097A51-3497-4824-A773-F4BB04060DE0}"/>
          </ac:spMkLst>
        </pc:spChg>
        <pc:spChg chg="mod ord">
          <ac:chgData name="Glisson, Timothy" userId="0293f11e-4ab7-4080-a49e-83a2f7af99e6" providerId="ADAL" clId="{6D2B0F5B-A6E9-48F1-8EAA-2992520D30CB}" dt="2021-10-18T19:49:36.577" v="598" actId="20577"/>
          <ac:spMkLst>
            <pc:docMk/>
            <pc:sldMk cId="3842373380" sldId="263"/>
            <ac:spMk id="3" creationId="{1902BA22-A4C0-4B90-A031-65D64DA5FC23}"/>
          </ac:spMkLst>
        </pc:spChg>
        <pc:spChg chg="add">
          <ac:chgData name="Glisson, Timothy" userId="0293f11e-4ab7-4080-a49e-83a2f7af99e6" providerId="ADAL" clId="{6D2B0F5B-A6E9-48F1-8EAA-2992520D30CB}" dt="2021-10-18T19:28:58.514" v="62" actId="26606"/>
          <ac:spMkLst>
            <pc:docMk/>
            <pc:sldMk cId="3842373380" sldId="263"/>
            <ac:spMk id="73" creationId="{989683EB-D202-4B4D-B1BD-8BA6965FBEF5}"/>
          </ac:spMkLst>
        </pc:spChg>
        <pc:picChg chg="add del mod">
          <ac:chgData name="Glisson, Timothy" userId="0293f11e-4ab7-4080-a49e-83a2f7af99e6" providerId="ADAL" clId="{6D2B0F5B-A6E9-48F1-8EAA-2992520D30CB}" dt="2021-10-18T19:23:54.822" v="60" actId="478"/>
          <ac:picMkLst>
            <pc:docMk/>
            <pc:sldMk cId="3842373380" sldId="263"/>
            <ac:picMk id="3074" creationId="{29292FBF-B23D-4A99-B693-402982CBB1E5}"/>
          </ac:picMkLst>
        </pc:picChg>
        <pc:picChg chg="add mod ord">
          <ac:chgData name="Glisson, Timothy" userId="0293f11e-4ab7-4080-a49e-83a2f7af99e6" providerId="ADAL" clId="{6D2B0F5B-A6E9-48F1-8EAA-2992520D30CB}" dt="2021-10-18T19:28:58.514" v="62" actId="26606"/>
          <ac:picMkLst>
            <pc:docMk/>
            <pc:sldMk cId="3842373380" sldId="263"/>
            <ac:picMk id="3076" creationId="{D1D79F43-55DE-4289-9BA1-0610A32180AE}"/>
          </ac:picMkLst>
        </pc:picChg>
      </pc:sldChg>
      <pc:sldChg chg="modSp mod">
        <pc:chgData name="Glisson, Timothy" userId="0293f11e-4ab7-4080-a49e-83a2f7af99e6" providerId="ADAL" clId="{6D2B0F5B-A6E9-48F1-8EAA-2992520D30CB}" dt="2021-10-18T19:46:08.642" v="271" actId="20577"/>
        <pc:sldMkLst>
          <pc:docMk/>
          <pc:sldMk cId="1341499361" sldId="264"/>
        </pc:sldMkLst>
        <pc:spChg chg="mod">
          <ac:chgData name="Glisson, Timothy" userId="0293f11e-4ab7-4080-a49e-83a2f7af99e6" providerId="ADAL" clId="{6D2B0F5B-A6E9-48F1-8EAA-2992520D30CB}" dt="2021-10-18T19:46:08.642" v="271" actId="20577"/>
          <ac:spMkLst>
            <pc:docMk/>
            <pc:sldMk cId="1341499361" sldId="264"/>
            <ac:spMk id="8" creationId="{7A33AA47-6A35-401E-947E-5F9110B686E7}"/>
          </ac:spMkLst>
        </pc:spChg>
        <pc:cxnChg chg="mod">
          <ac:chgData name="Glisson, Timothy" userId="0293f11e-4ab7-4080-a49e-83a2f7af99e6" providerId="ADAL" clId="{6D2B0F5B-A6E9-48F1-8EAA-2992520D30CB}" dt="2021-10-18T19:44:59.467" v="65" actId="14100"/>
          <ac:cxnSpMkLst>
            <pc:docMk/>
            <pc:sldMk cId="1341499361" sldId="264"/>
            <ac:cxnSpMk id="6" creationId="{8E32646C-12F6-4875-9B73-30F6991E58EC}"/>
          </ac:cxnSpMkLst>
        </pc:cxnChg>
      </pc:sldChg>
      <pc:sldChg chg="addSp delSp modSp new del mod">
        <pc:chgData name="Glisson, Timothy" userId="0293f11e-4ab7-4080-a49e-83a2f7af99e6" providerId="ADAL" clId="{6D2B0F5B-A6E9-48F1-8EAA-2992520D30CB}" dt="2021-10-18T19:20:12.295" v="34" actId="680"/>
        <pc:sldMkLst>
          <pc:docMk/>
          <pc:sldMk cId="1902762419" sldId="264"/>
        </pc:sldMkLst>
        <pc:spChg chg="mod">
          <ac:chgData name="Glisson, Timothy" userId="0293f11e-4ab7-4080-a49e-83a2f7af99e6" providerId="ADAL" clId="{6D2B0F5B-A6E9-48F1-8EAA-2992520D30CB}" dt="2021-10-18T19:20:11.145" v="32" actId="20577"/>
          <ac:spMkLst>
            <pc:docMk/>
            <pc:sldMk cId="1902762419" sldId="264"/>
            <ac:spMk id="2" creationId="{EA4D91D8-C61D-4E77-BFE7-E226702800BC}"/>
          </ac:spMkLst>
        </pc:spChg>
        <pc:picChg chg="add del">
          <ac:chgData name="Glisson, Timothy" userId="0293f11e-4ab7-4080-a49e-83a2f7af99e6" providerId="ADAL" clId="{6D2B0F5B-A6E9-48F1-8EAA-2992520D30CB}" dt="2021-10-18T19:20:11.616" v="33" actId="22"/>
          <ac:picMkLst>
            <pc:docMk/>
            <pc:sldMk cId="1902762419" sldId="264"/>
            <ac:picMk id="5" creationId="{66113F1E-D83C-4941-A9F8-F97C568AFBD1}"/>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537AFA-39A0-4EBC-A4BD-431B163A6B09}"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004E2E02-ECA3-46DD-A92C-53F892C0078D}">
      <dgm:prSet/>
      <dgm:spPr/>
      <dgm:t>
        <a:bodyPr/>
        <a:lstStyle/>
        <a:p>
          <a:r>
            <a:rPr lang="en-US"/>
            <a:t>Life Cycle Sustainment Plan (LCSP)</a:t>
          </a:r>
        </a:p>
      </dgm:t>
    </dgm:pt>
    <dgm:pt modelId="{5B5CA9C0-CABF-4515-8DF1-7E9A9FC1658D}" type="parTrans" cxnId="{4848B378-6C72-40A8-9675-625811F96506}">
      <dgm:prSet/>
      <dgm:spPr/>
      <dgm:t>
        <a:bodyPr/>
        <a:lstStyle/>
        <a:p>
          <a:endParaRPr lang="en-US"/>
        </a:p>
      </dgm:t>
    </dgm:pt>
    <dgm:pt modelId="{90E2C236-ECD8-4C01-8F77-E37BAF5AD6A6}" type="sibTrans" cxnId="{4848B378-6C72-40A8-9675-625811F96506}">
      <dgm:prSet/>
      <dgm:spPr/>
      <dgm:t>
        <a:bodyPr/>
        <a:lstStyle/>
        <a:p>
          <a:endParaRPr lang="en-US"/>
        </a:p>
      </dgm:t>
    </dgm:pt>
    <dgm:pt modelId="{FF4CED9E-335C-4F97-B67B-A49B50E49959}">
      <dgm:prSet/>
      <dgm:spPr/>
      <dgm:t>
        <a:bodyPr/>
        <a:lstStyle/>
        <a:p>
          <a:r>
            <a:rPr lang="en-US"/>
            <a:t>Analysis of Product Support Alternatives (APSA)</a:t>
          </a:r>
        </a:p>
      </dgm:t>
    </dgm:pt>
    <dgm:pt modelId="{734F0012-8E84-4C61-8EAA-62C2A645CA65}" type="parTrans" cxnId="{D374EEAE-0999-4232-8ED0-D6CFE3CA4C98}">
      <dgm:prSet/>
      <dgm:spPr/>
      <dgm:t>
        <a:bodyPr/>
        <a:lstStyle/>
        <a:p>
          <a:endParaRPr lang="en-US"/>
        </a:p>
      </dgm:t>
    </dgm:pt>
    <dgm:pt modelId="{AD0E0BAE-CD49-4B39-8E24-5EABF747ABC6}" type="sibTrans" cxnId="{D374EEAE-0999-4232-8ED0-D6CFE3CA4C98}">
      <dgm:prSet/>
      <dgm:spPr/>
      <dgm:t>
        <a:bodyPr/>
        <a:lstStyle/>
        <a:p>
          <a:endParaRPr lang="en-US"/>
        </a:p>
      </dgm:t>
    </dgm:pt>
    <dgm:pt modelId="{646B8E30-9A6B-4AE9-8295-67D8E402C053}">
      <dgm:prSet/>
      <dgm:spPr/>
      <dgm:t>
        <a:bodyPr/>
        <a:lstStyle/>
        <a:p>
          <a:r>
            <a:rPr lang="en-US"/>
            <a:t>Logistics Product Data (LPD)</a:t>
          </a:r>
        </a:p>
      </dgm:t>
    </dgm:pt>
    <dgm:pt modelId="{B1EF5320-AF3B-4892-AAAA-BA7B71621BD7}" type="parTrans" cxnId="{DAF9C39C-4B08-4C06-952F-0F66CCD804E1}">
      <dgm:prSet/>
      <dgm:spPr/>
      <dgm:t>
        <a:bodyPr/>
        <a:lstStyle/>
        <a:p>
          <a:endParaRPr lang="en-US"/>
        </a:p>
      </dgm:t>
    </dgm:pt>
    <dgm:pt modelId="{161C735D-04CA-4A27-9BE2-35B63DD34F43}" type="sibTrans" cxnId="{DAF9C39C-4B08-4C06-952F-0F66CCD804E1}">
      <dgm:prSet/>
      <dgm:spPr/>
      <dgm:t>
        <a:bodyPr/>
        <a:lstStyle/>
        <a:p>
          <a:endParaRPr lang="en-US"/>
        </a:p>
      </dgm:t>
    </dgm:pt>
    <dgm:pt modelId="{2FDF3FE3-5AC5-44BE-B799-2E85443162A8}">
      <dgm:prSet/>
      <dgm:spPr/>
      <dgm:t>
        <a:bodyPr/>
        <a:lstStyle/>
        <a:p>
          <a:r>
            <a:rPr lang="en-US"/>
            <a:t>Technical Manuals</a:t>
          </a:r>
        </a:p>
      </dgm:t>
    </dgm:pt>
    <dgm:pt modelId="{9D368757-F66A-47BC-9D1E-ACA43B76CCC2}" type="parTrans" cxnId="{CFAE95FC-EDAD-4C07-9DA4-446BA21DB5E9}">
      <dgm:prSet/>
      <dgm:spPr/>
      <dgm:t>
        <a:bodyPr/>
        <a:lstStyle/>
        <a:p>
          <a:endParaRPr lang="en-US"/>
        </a:p>
      </dgm:t>
    </dgm:pt>
    <dgm:pt modelId="{1DF6940E-FD32-48D8-BA89-099F193C491A}" type="sibTrans" cxnId="{CFAE95FC-EDAD-4C07-9DA4-446BA21DB5E9}">
      <dgm:prSet/>
      <dgm:spPr/>
      <dgm:t>
        <a:bodyPr/>
        <a:lstStyle/>
        <a:p>
          <a:endParaRPr lang="en-US"/>
        </a:p>
      </dgm:t>
    </dgm:pt>
    <dgm:pt modelId="{E0CB32FF-6A5B-4F3D-86BF-8AB56FE1EFBF}">
      <dgm:prSet/>
      <dgm:spPr/>
      <dgm:t>
        <a:bodyPr/>
        <a:lstStyle/>
        <a:p>
          <a:r>
            <a:rPr lang="en-US"/>
            <a:t>New Equipment Training (NET)</a:t>
          </a:r>
        </a:p>
      </dgm:t>
    </dgm:pt>
    <dgm:pt modelId="{809B7D35-E765-4042-8D27-E6EB8101ED9B}" type="parTrans" cxnId="{63B1C276-0237-4144-8B35-95AC219E10C8}">
      <dgm:prSet/>
      <dgm:spPr/>
      <dgm:t>
        <a:bodyPr/>
        <a:lstStyle/>
        <a:p>
          <a:endParaRPr lang="en-US"/>
        </a:p>
      </dgm:t>
    </dgm:pt>
    <dgm:pt modelId="{18EE689C-B884-4CE9-86DF-2909F8A8CC64}" type="sibTrans" cxnId="{63B1C276-0237-4144-8B35-95AC219E10C8}">
      <dgm:prSet/>
      <dgm:spPr/>
      <dgm:t>
        <a:bodyPr/>
        <a:lstStyle/>
        <a:p>
          <a:endParaRPr lang="en-US"/>
        </a:p>
      </dgm:t>
    </dgm:pt>
    <dgm:pt modelId="{91BAE7CE-2149-4CDF-B52A-CDBEFAB680F9}">
      <dgm:prSet/>
      <dgm:spPr/>
      <dgm:t>
        <a:bodyPr/>
        <a:lstStyle/>
        <a:p>
          <a:r>
            <a:rPr lang="en-US"/>
            <a:t>Facilities Report (if applicable)</a:t>
          </a:r>
        </a:p>
      </dgm:t>
    </dgm:pt>
    <dgm:pt modelId="{5D77C05C-839D-4E89-9BF6-E2EB70EAD3BC}" type="parTrans" cxnId="{0688FE4B-6F28-497E-9024-0B754E0EE2DF}">
      <dgm:prSet/>
      <dgm:spPr/>
      <dgm:t>
        <a:bodyPr/>
        <a:lstStyle/>
        <a:p>
          <a:endParaRPr lang="en-US"/>
        </a:p>
      </dgm:t>
    </dgm:pt>
    <dgm:pt modelId="{D0D6C505-2038-42C1-AB04-0385FCB4CD76}" type="sibTrans" cxnId="{0688FE4B-6F28-497E-9024-0B754E0EE2DF}">
      <dgm:prSet/>
      <dgm:spPr/>
      <dgm:t>
        <a:bodyPr/>
        <a:lstStyle/>
        <a:p>
          <a:endParaRPr lang="en-US"/>
        </a:p>
      </dgm:t>
    </dgm:pt>
    <dgm:pt modelId="{9C5E6F06-8136-45C8-A2E0-7B933F9186CA}">
      <dgm:prSet/>
      <dgm:spPr/>
      <dgm:t>
        <a:bodyPr/>
        <a:lstStyle/>
        <a:p>
          <a:r>
            <a:rPr lang="en-US"/>
            <a:t>Sustainment Quad Chart (SQC)</a:t>
          </a:r>
        </a:p>
      </dgm:t>
    </dgm:pt>
    <dgm:pt modelId="{5CD5A16A-DDEF-400A-A1E7-149A00C2E333}" type="parTrans" cxnId="{1351109D-0A0C-464D-A64A-95D2E6300E94}">
      <dgm:prSet/>
      <dgm:spPr/>
      <dgm:t>
        <a:bodyPr/>
        <a:lstStyle/>
        <a:p>
          <a:endParaRPr lang="en-US"/>
        </a:p>
      </dgm:t>
    </dgm:pt>
    <dgm:pt modelId="{6CF270E1-28BC-4A0E-8895-A16150DAF485}" type="sibTrans" cxnId="{1351109D-0A0C-464D-A64A-95D2E6300E94}">
      <dgm:prSet/>
      <dgm:spPr/>
      <dgm:t>
        <a:bodyPr/>
        <a:lstStyle/>
        <a:p>
          <a:endParaRPr lang="en-US"/>
        </a:p>
      </dgm:t>
    </dgm:pt>
    <dgm:pt modelId="{8B879EEC-77C9-4CFC-951B-A7EDB1EC7029}">
      <dgm:prSet/>
      <dgm:spPr/>
      <dgm:t>
        <a:bodyPr/>
        <a:lstStyle/>
        <a:p>
          <a:r>
            <a:rPr lang="en-US"/>
            <a:t>WCLS Funding</a:t>
          </a:r>
        </a:p>
      </dgm:t>
    </dgm:pt>
    <dgm:pt modelId="{FA15E57C-1684-4031-9877-969C8EE63487}" type="parTrans" cxnId="{E1108D69-D484-42A5-953F-2685884472D3}">
      <dgm:prSet/>
      <dgm:spPr/>
      <dgm:t>
        <a:bodyPr/>
        <a:lstStyle/>
        <a:p>
          <a:endParaRPr lang="en-US"/>
        </a:p>
      </dgm:t>
    </dgm:pt>
    <dgm:pt modelId="{9B0462E5-1055-4040-9A94-16C013FF67A1}" type="sibTrans" cxnId="{E1108D69-D484-42A5-953F-2685884472D3}">
      <dgm:prSet/>
      <dgm:spPr/>
      <dgm:t>
        <a:bodyPr/>
        <a:lstStyle/>
        <a:p>
          <a:endParaRPr lang="en-US"/>
        </a:p>
      </dgm:t>
    </dgm:pt>
    <dgm:pt modelId="{FAAC009C-1858-4A78-AA78-57F289CD7FF0}">
      <dgm:prSet/>
      <dgm:spPr/>
      <dgm:t>
        <a:bodyPr/>
        <a:lstStyle/>
        <a:p>
          <a:r>
            <a:rPr lang="en-US"/>
            <a:t>Transition to Maintenance Checklist</a:t>
          </a:r>
        </a:p>
      </dgm:t>
    </dgm:pt>
    <dgm:pt modelId="{A28463E9-A4EC-426A-8239-4DA86794C870}" type="parTrans" cxnId="{C4030A33-A9EA-4629-9A83-B2984EDAD894}">
      <dgm:prSet/>
      <dgm:spPr/>
      <dgm:t>
        <a:bodyPr/>
        <a:lstStyle/>
        <a:p>
          <a:endParaRPr lang="en-US"/>
        </a:p>
      </dgm:t>
    </dgm:pt>
    <dgm:pt modelId="{1A4FF62E-7312-4091-BF31-FDDDD13FB9B1}" type="sibTrans" cxnId="{C4030A33-A9EA-4629-9A83-B2984EDAD894}">
      <dgm:prSet/>
      <dgm:spPr/>
      <dgm:t>
        <a:bodyPr/>
        <a:lstStyle/>
        <a:p>
          <a:endParaRPr lang="en-US"/>
        </a:p>
      </dgm:t>
    </dgm:pt>
    <dgm:pt modelId="{C10D1143-BD24-438D-9670-D9CBC54A66B7}" type="pres">
      <dgm:prSet presAssocID="{B7537AFA-39A0-4EBC-A4BD-431B163A6B09}" presName="vert0" presStyleCnt="0">
        <dgm:presLayoutVars>
          <dgm:dir/>
          <dgm:animOne val="branch"/>
          <dgm:animLvl val="lvl"/>
        </dgm:presLayoutVars>
      </dgm:prSet>
      <dgm:spPr/>
    </dgm:pt>
    <dgm:pt modelId="{882F9DF7-47B8-4B03-AE90-18F0D77B7AA1}" type="pres">
      <dgm:prSet presAssocID="{004E2E02-ECA3-46DD-A92C-53F892C0078D}" presName="thickLine" presStyleLbl="alignNode1" presStyleIdx="0" presStyleCnt="9"/>
      <dgm:spPr/>
    </dgm:pt>
    <dgm:pt modelId="{FC316899-996B-4C68-8152-E57BFD093F6F}" type="pres">
      <dgm:prSet presAssocID="{004E2E02-ECA3-46DD-A92C-53F892C0078D}" presName="horz1" presStyleCnt="0"/>
      <dgm:spPr/>
    </dgm:pt>
    <dgm:pt modelId="{631697FE-6EAD-427C-9731-0289ABFF27DA}" type="pres">
      <dgm:prSet presAssocID="{004E2E02-ECA3-46DD-A92C-53F892C0078D}" presName="tx1" presStyleLbl="revTx" presStyleIdx="0" presStyleCnt="9"/>
      <dgm:spPr/>
    </dgm:pt>
    <dgm:pt modelId="{0035D915-B937-46C9-A56F-CBFBBF8D5299}" type="pres">
      <dgm:prSet presAssocID="{004E2E02-ECA3-46DD-A92C-53F892C0078D}" presName="vert1" presStyleCnt="0"/>
      <dgm:spPr/>
    </dgm:pt>
    <dgm:pt modelId="{4D00F1DA-DF80-4AA9-9E37-F4FB3F61DC82}" type="pres">
      <dgm:prSet presAssocID="{FF4CED9E-335C-4F97-B67B-A49B50E49959}" presName="thickLine" presStyleLbl="alignNode1" presStyleIdx="1" presStyleCnt="9"/>
      <dgm:spPr/>
    </dgm:pt>
    <dgm:pt modelId="{94FFDFA7-19A6-4676-A63F-DC0F397740A0}" type="pres">
      <dgm:prSet presAssocID="{FF4CED9E-335C-4F97-B67B-A49B50E49959}" presName="horz1" presStyleCnt="0"/>
      <dgm:spPr/>
    </dgm:pt>
    <dgm:pt modelId="{6D83ED0C-A3FD-46EF-949F-50717BA6A054}" type="pres">
      <dgm:prSet presAssocID="{FF4CED9E-335C-4F97-B67B-A49B50E49959}" presName="tx1" presStyleLbl="revTx" presStyleIdx="1" presStyleCnt="9"/>
      <dgm:spPr/>
    </dgm:pt>
    <dgm:pt modelId="{F7AF5314-9015-444F-962F-AEE181C741C2}" type="pres">
      <dgm:prSet presAssocID="{FF4CED9E-335C-4F97-B67B-A49B50E49959}" presName="vert1" presStyleCnt="0"/>
      <dgm:spPr/>
    </dgm:pt>
    <dgm:pt modelId="{5C5E686F-F40E-48AD-A34D-ABA4B88FA918}" type="pres">
      <dgm:prSet presAssocID="{646B8E30-9A6B-4AE9-8295-67D8E402C053}" presName="thickLine" presStyleLbl="alignNode1" presStyleIdx="2" presStyleCnt="9"/>
      <dgm:spPr/>
    </dgm:pt>
    <dgm:pt modelId="{A606BCE0-2A31-4555-8041-2208FFA48282}" type="pres">
      <dgm:prSet presAssocID="{646B8E30-9A6B-4AE9-8295-67D8E402C053}" presName="horz1" presStyleCnt="0"/>
      <dgm:spPr/>
    </dgm:pt>
    <dgm:pt modelId="{A0C69E6C-8147-4BB3-B6A6-838A3EC3FF7C}" type="pres">
      <dgm:prSet presAssocID="{646B8E30-9A6B-4AE9-8295-67D8E402C053}" presName="tx1" presStyleLbl="revTx" presStyleIdx="2" presStyleCnt="9"/>
      <dgm:spPr/>
    </dgm:pt>
    <dgm:pt modelId="{E6EE110B-348A-4B59-B1B5-279D133F8A13}" type="pres">
      <dgm:prSet presAssocID="{646B8E30-9A6B-4AE9-8295-67D8E402C053}" presName="vert1" presStyleCnt="0"/>
      <dgm:spPr/>
    </dgm:pt>
    <dgm:pt modelId="{2D8DCC17-0C24-4D98-8781-71A77511C6BF}" type="pres">
      <dgm:prSet presAssocID="{2FDF3FE3-5AC5-44BE-B799-2E85443162A8}" presName="thickLine" presStyleLbl="alignNode1" presStyleIdx="3" presStyleCnt="9"/>
      <dgm:spPr/>
    </dgm:pt>
    <dgm:pt modelId="{E0423AF2-03B1-405D-8086-54C4B62397B9}" type="pres">
      <dgm:prSet presAssocID="{2FDF3FE3-5AC5-44BE-B799-2E85443162A8}" presName="horz1" presStyleCnt="0"/>
      <dgm:spPr/>
    </dgm:pt>
    <dgm:pt modelId="{3E4C7BF4-A44F-4F38-8936-32DB4A2C02F9}" type="pres">
      <dgm:prSet presAssocID="{2FDF3FE3-5AC5-44BE-B799-2E85443162A8}" presName="tx1" presStyleLbl="revTx" presStyleIdx="3" presStyleCnt="9"/>
      <dgm:spPr/>
    </dgm:pt>
    <dgm:pt modelId="{B2B12BCF-A9D5-41B7-8015-2175422279AD}" type="pres">
      <dgm:prSet presAssocID="{2FDF3FE3-5AC5-44BE-B799-2E85443162A8}" presName="vert1" presStyleCnt="0"/>
      <dgm:spPr/>
    </dgm:pt>
    <dgm:pt modelId="{71D90103-034A-44BC-8A9A-65E7BD7A068C}" type="pres">
      <dgm:prSet presAssocID="{E0CB32FF-6A5B-4F3D-86BF-8AB56FE1EFBF}" presName="thickLine" presStyleLbl="alignNode1" presStyleIdx="4" presStyleCnt="9"/>
      <dgm:spPr/>
    </dgm:pt>
    <dgm:pt modelId="{008E0A1B-151B-4769-B257-2C9325D120BA}" type="pres">
      <dgm:prSet presAssocID="{E0CB32FF-6A5B-4F3D-86BF-8AB56FE1EFBF}" presName="horz1" presStyleCnt="0"/>
      <dgm:spPr/>
    </dgm:pt>
    <dgm:pt modelId="{0AD805EA-4150-4657-8C8E-CD54CEC3CEBB}" type="pres">
      <dgm:prSet presAssocID="{E0CB32FF-6A5B-4F3D-86BF-8AB56FE1EFBF}" presName="tx1" presStyleLbl="revTx" presStyleIdx="4" presStyleCnt="9"/>
      <dgm:spPr/>
    </dgm:pt>
    <dgm:pt modelId="{49A37D85-F0FA-45FF-8A03-8947E1C5D636}" type="pres">
      <dgm:prSet presAssocID="{E0CB32FF-6A5B-4F3D-86BF-8AB56FE1EFBF}" presName="vert1" presStyleCnt="0"/>
      <dgm:spPr/>
    </dgm:pt>
    <dgm:pt modelId="{5B8A1E06-1E32-40D0-A490-B4EECD8B7AF8}" type="pres">
      <dgm:prSet presAssocID="{91BAE7CE-2149-4CDF-B52A-CDBEFAB680F9}" presName="thickLine" presStyleLbl="alignNode1" presStyleIdx="5" presStyleCnt="9"/>
      <dgm:spPr/>
    </dgm:pt>
    <dgm:pt modelId="{E42BD588-517E-40F8-9CA4-F15EC2FC55D4}" type="pres">
      <dgm:prSet presAssocID="{91BAE7CE-2149-4CDF-B52A-CDBEFAB680F9}" presName="horz1" presStyleCnt="0"/>
      <dgm:spPr/>
    </dgm:pt>
    <dgm:pt modelId="{DCA119DF-D847-4631-86BE-3FB7BA4BAE86}" type="pres">
      <dgm:prSet presAssocID="{91BAE7CE-2149-4CDF-B52A-CDBEFAB680F9}" presName="tx1" presStyleLbl="revTx" presStyleIdx="5" presStyleCnt="9"/>
      <dgm:spPr/>
    </dgm:pt>
    <dgm:pt modelId="{FAFE1E38-3273-48F8-A75F-9312E6266068}" type="pres">
      <dgm:prSet presAssocID="{91BAE7CE-2149-4CDF-B52A-CDBEFAB680F9}" presName="vert1" presStyleCnt="0"/>
      <dgm:spPr/>
    </dgm:pt>
    <dgm:pt modelId="{6B0A5146-7559-4B8E-A743-FCF6B9FCD7D9}" type="pres">
      <dgm:prSet presAssocID="{9C5E6F06-8136-45C8-A2E0-7B933F9186CA}" presName="thickLine" presStyleLbl="alignNode1" presStyleIdx="6" presStyleCnt="9"/>
      <dgm:spPr/>
    </dgm:pt>
    <dgm:pt modelId="{58CC049C-F109-40A8-9417-6A8CE693D184}" type="pres">
      <dgm:prSet presAssocID="{9C5E6F06-8136-45C8-A2E0-7B933F9186CA}" presName="horz1" presStyleCnt="0"/>
      <dgm:spPr/>
    </dgm:pt>
    <dgm:pt modelId="{CD2FA8CB-0552-4EC2-A0FD-C8997B08B897}" type="pres">
      <dgm:prSet presAssocID="{9C5E6F06-8136-45C8-A2E0-7B933F9186CA}" presName="tx1" presStyleLbl="revTx" presStyleIdx="6" presStyleCnt="9"/>
      <dgm:spPr/>
    </dgm:pt>
    <dgm:pt modelId="{D2F54ABB-88D6-4A56-8E5B-A3DA4DD97650}" type="pres">
      <dgm:prSet presAssocID="{9C5E6F06-8136-45C8-A2E0-7B933F9186CA}" presName="vert1" presStyleCnt="0"/>
      <dgm:spPr/>
    </dgm:pt>
    <dgm:pt modelId="{1D523CF1-74B7-4E3B-86A7-0456F3B6FE2B}" type="pres">
      <dgm:prSet presAssocID="{8B879EEC-77C9-4CFC-951B-A7EDB1EC7029}" presName="thickLine" presStyleLbl="alignNode1" presStyleIdx="7" presStyleCnt="9"/>
      <dgm:spPr/>
    </dgm:pt>
    <dgm:pt modelId="{E7E27920-43D6-4B58-B8CA-FEB7E10948A5}" type="pres">
      <dgm:prSet presAssocID="{8B879EEC-77C9-4CFC-951B-A7EDB1EC7029}" presName="horz1" presStyleCnt="0"/>
      <dgm:spPr/>
    </dgm:pt>
    <dgm:pt modelId="{873C1753-C7D2-4CFE-AC3C-1C7A01023E33}" type="pres">
      <dgm:prSet presAssocID="{8B879EEC-77C9-4CFC-951B-A7EDB1EC7029}" presName="tx1" presStyleLbl="revTx" presStyleIdx="7" presStyleCnt="9"/>
      <dgm:spPr/>
    </dgm:pt>
    <dgm:pt modelId="{9EB3AD7C-69D6-4B72-A33F-9C52E60F29E8}" type="pres">
      <dgm:prSet presAssocID="{8B879EEC-77C9-4CFC-951B-A7EDB1EC7029}" presName="vert1" presStyleCnt="0"/>
      <dgm:spPr/>
    </dgm:pt>
    <dgm:pt modelId="{C9912870-06F3-4E75-B4A7-B22481576780}" type="pres">
      <dgm:prSet presAssocID="{FAAC009C-1858-4A78-AA78-57F289CD7FF0}" presName="thickLine" presStyleLbl="alignNode1" presStyleIdx="8" presStyleCnt="9"/>
      <dgm:spPr/>
    </dgm:pt>
    <dgm:pt modelId="{1E52FD46-EEBA-4C34-BBB1-E2A72F7DB38E}" type="pres">
      <dgm:prSet presAssocID="{FAAC009C-1858-4A78-AA78-57F289CD7FF0}" presName="horz1" presStyleCnt="0"/>
      <dgm:spPr/>
    </dgm:pt>
    <dgm:pt modelId="{77F0EF8C-EA7C-418A-92B5-95FB49C0EDFB}" type="pres">
      <dgm:prSet presAssocID="{FAAC009C-1858-4A78-AA78-57F289CD7FF0}" presName="tx1" presStyleLbl="revTx" presStyleIdx="8" presStyleCnt="9"/>
      <dgm:spPr/>
    </dgm:pt>
    <dgm:pt modelId="{D5896C9D-2615-41CF-AAA2-5506A896531D}" type="pres">
      <dgm:prSet presAssocID="{FAAC009C-1858-4A78-AA78-57F289CD7FF0}" presName="vert1" presStyleCnt="0"/>
      <dgm:spPr/>
    </dgm:pt>
  </dgm:ptLst>
  <dgm:cxnLst>
    <dgm:cxn modelId="{0A926021-B2EF-4347-B6E5-4BB1B6E89521}" type="presOf" srcId="{B7537AFA-39A0-4EBC-A4BD-431B163A6B09}" destId="{C10D1143-BD24-438D-9670-D9CBC54A66B7}" srcOrd="0" destOrd="0" presId="urn:microsoft.com/office/officeart/2008/layout/LinedList"/>
    <dgm:cxn modelId="{34E54729-1885-45D2-8BB8-B738A2F6598C}" type="presOf" srcId="{2FDF3FE3-5AC5-44BE-B799-2E85443162A8}" destId="{3E4C7BF4-A44F-4F38-8936-32DB4A2C02F9}" srcOrd="0" destOrd="0" presId="urn:microsoft.com/office/officeart/2008/layout/LinedList"/>
    <dgm:cxn modelId="{E88D032A-39B6-423E-988D-AE1A960DE562}" type="presOf" srcId="{9C5E6F06-8136-45C8-A2E0-7B933F9186CA}" destId="{CD2FA8CB-0552-4EC2-A0FD-C8997B08B897}" srcOrd="0" destOrd="0" presId="urn:microsoft.com/office/officeart/2008/layout/LinedList"/>
    <dgm:cxn modelId="{C196842F-80EB-4421-B873-0680FABB855E}" type="presOf" srcId="{646B8E30-9A6B-4AE9-8295-67D8E402C053}" destId="{A0C69E6C-8147-4BB3-B6A6-838A3EC3FF7C}" srcOrd="0" destOrd="0" presId="urn:microsoft.com/office/officeart/2008/layout/LinedList"/>
    <dgm:cxn modelId="{C4030A33-A9EA-4629-9A83-B2984EDAD894}" srcId="{B7537AFA-39A0-4EBC-A4BD-431B163A6B09}" destId="{FAAC009C-1858-4A78-AA78-57F289CD7FF0}" srcOrd="8" destOrd="0" parTransId="{A28463E9-A4EC-426A-8239-4DA86794C870}" sibTransId="{1A4FF62E-7312-4091-BF31-FDDDD13FB9B1}"/>
    <dgm:cxn modelId="{359EA165-E0E8-4EC4-BEDD-634CC4421221}" type="presOf" srcId="{E0CB32FF-6A5B-4F3D-86BF-8AB56FE1EFBF}" destId="{0AD805EA-4150-4657-8C8E-CD54CEC3CEBB}" srcOrd="0" destOrd="0" presId="urn:microsoft.com/office/officeart/2008/layout/LinedList"/>
    <dgm:cxn modelId="{E1108D69-D484-42A5-953F-2685884472D3}" srcId="{B7537AFA-39A0-4EBC-A4BD-431B163A6B09}" destId="{8B879EEC-77C9-4CFC-951B-A7EDB1EC7029}" srcOrd="7" destOrd="0" parTransId="{FA15E57C-1684-4031-9877-969C8EE63487}" sibTransId="{9B0462E5-1055-4040-9A94-16C013FF67A1}"/>
    <dgm:cxn modelId="{0688FE4B-6F28-497E-9024-0B754E0EE2DF}" srcId="{B7537AFA-39A0-4EBC-A4BD-431B163A6B09}" destId="{91BAE7CE-2149-4CDF-B52A-CDBEFAB680F9}" srcOrd="5" destOrd="0" parTransId="{5D77C05C-839D-4E89-9BF6-E2EB70EAD3BC}" sibTransId="{D0D6C505-2038-42C1-AB04-0385FCB4CD76}"/>
    <dgm:cxn modelId="{63B1C276-0237-4144-8B35-95AC219E10C8}" srcId="{B7537AFA-39A0-4EBC-A4BD-431B163A6B09}" destId="{E0CB32FF-6A5B-4F3D-86BF-8AB56FE1EFBF}" srcOrd="4" destOrd="0" parTransId="{809B7D35-E765-4042-8D27-E6EB8101ED9B}" sibTransId="{18EE689C-B884-4CE9-86DF-2909F8A8CC64}"/>
    <dgm:cxn modelId="{6BA45657-5522-4C1C-819F-D6F4FBF741DE}" type="presOf" srcId="{FF4CED9E-335C-4F97-B67B-A49B50E49959}" destId="{6D83ED0C-A3FD-46EF-949F-50717BA6A054}" srcOrd="0" destOrd="0" presId="urn:microsoft.com/office/officeart/2008/layout/LinedList"/>
    <dgm:cxn modelId="{4848B378-6C72-40A8-9675-625811F96506}" srcId="{B7537AFA-39A0-4EBC-A4BD-431B163A6B09}" destId="{004E2E02-ECA3-46DD-A92C-53F892C0078D}" srcOrd="0" destOrd="0" parTransId="{5B5CA9C0-CABF-4515-8DF1-7E9A9FC1658D}" sibTransId="{90E2C236-ECD8-4C01-8F77-E37BAF5AD6A6}"/>
    <dgm:cxn modelId="{39FD477C-07BB-4B26-A45B-E7355E239614}" type="presOf" srcId="{91BAE7CE-2149-4CDF-B52A-CDBEFAB680F9}" destId="{DCA119DF-D847-4631-86BE-3FB7BA4BAE86}" srcOrd="0" destOrd="0" presId="urn:microsoft.com/office/officeart/2008/layout/LinedList"/>
    <dgm:cxn modelId="{F348189B-F73D-4FEF-914F-C95353517224}" type="presOf" srcId="{004E2E02-ECA3-46DD-A92C-53F892C0078D}" destId="{631697FE-6EAD-427C-9731-0289ABFF27DA}" srcOrd="0" destOrd="0" presId="urn:microsoft.com/office/officeart/2008/layout/LinedList"/>
    <dgm:cxn modelId="{DAF9C39C-4B08-4C06-952F-0F66CCD804E1}" srcId="{B7537AFA-39A0-4EBC-A4BD-431B163A6B09}" destId="{646B8E30-9A6B-4AE9-8295-67D8E402C053}" srcOrd="2" destOrd="0" parTransId="{B1EF5320-AF3B-4892-AAAA-BA7B71621BD7}" sibTransId="{161C735D-04CA-4A27-9BE2-35B63DD34F43}"/>
    <dgm:cxn modelId="{1351109D-0A0C-464D-A64A-95D2E6300E94}" srcId="{B7537AFA-39A0-4EBC-A4BD-431B163A6B09}" destId="{9C5E6F06-8136-45C8-A2E0-7B933F9186CA}" srcOrd="6" destOrd="0" parTransId="{5CD5A16A-DDEF-400A-A1E7-149A00C2E333}" sibTransId="{6CF270E1-28BC-4A0E-8895-A16150DAF485}"/>
    <dgm:cxn modelId="{2EBAC6A0-4E3F-48B0-BEF1-CB9F175D5B13}" type="presOf" srcId="{8B879EEC-77C9-4CFC-951B-A7EDB1EC7029}" destId="{873C1753-C7D2-4CFE-AC3C-1C7A01023E33}" srcOrd="0" destOrd="0" presId="urn:microsoft.com/office/officeart/2008/layout/LinedList"/>
    <dgm:cxn modelId="{D374EEAE-0999-4232-8ED0-D6CFE3CA4C98}" srcId="{B7537AFA-39A0-4EBC-A4BD-431B163A6B09}" destId="{FF4CED9E-335C-4F97-B67B-A49B50E49959}" srcOrd="1" destOrd="0" parTransId="{734F0012-8E84-4C61-8EAA-62C2A645CA65}" sibTransId="{AD0E0BAE-CD49-4B39-8E24-5EABF747ABC6}"/>
    <dgm:cxn modelId="{5AA973DA-2B82-4703-97AF-637BAA9D4EBB}" type="presOf" srcId="{FAAC009C-1858-4A78-AA78-57F289CD7FF0}" destId="{77F0EF8C-EA7C-418A-92B5-95FB49C0EDFB}" srcOrd="0" destOrd="0" presId="urn:microsoft.com/office/officeart/2008/layout/LinedList"/>
    <dgm:cxn modelId="{CFAE95FC-EDAD-4C07-9DA4-446BA21DB5E9}" srcId="{B7537AFA-39A0-4EBC-A4BD-431B163A6B09}" destId="{2FDF3FE3-5AC5-44BE-B799-2E85443162A8}" srcOrd="3" destOrd="0" parTransId="{9D368757-F66A-47BC-9D1E-ACA43B76CCC2}" sibTransId="{1DF6940E-FD32-48D8-BA89-099F193C491A}"/>
    <dgm:cxn modelId="{7162B916-F93E-4BE2-98F1-B79C90F2A15F}" type="presParOf" srcId="{C10D1143-BD24-438D-9670-D9CBC54A66B7}" destId="{882F9DF7-47B8-4B03-AE90-18F0D77B7AA1}" srcOrd="0" destOrd="0" presId="urn:microsoft.com/office/officeart/2008/layout/LinedList"/>
    <dgm:cxn modelId="{B526001C-4DC9-4E54-9199-327CBDC91D24}" type="presParOf" srcId="{C10D1143-BD24-438D-9670-D9CBC54A66B7}" destId="{FC316899-996B-4C68-8152-E57BFD093F6F}" srcOrd="1" destOrd="0" presId="urn:microsoft.com/office/officeart/2008/layout/LinedList"/>
    <dgm:cxn modelId="{1A144039-9D78-44C2-A2C2-D0279341051F}" type="presParOf" srcId="{FC316899-996B-4C68-8152-E57BFD093F6F}" destId="{631697FE-6EAD-427C-9731-0289ABFF27DA}" srcOrd="0" destOrd="0" presId="urn:microsoft.com/office/officeart/2008/layout/LinedList"/>
    <dgm:cxn modelId="{16EC35E9-1FCA-4932-A884-01AA43029CC9}" type="presParOf" srcId="{FC316899-996B-4C68-8152-E57BFD093F6F}" destId="{0035D915-B937-46C9-A56F-CBFBBF8D5299}" srcOrd="1" destOrd="0" presId="urn:microsoft.com/office/officeart/2008/layout/LinedList"/>
    <dgm:cxn modelId="{EDFAF5E7-E3BB-4F2B-827F-3786C4325DCA}" type="presParOf" srcId="{C10D1143-BD24-438D-9670-D9CBC54A66B7}" destId="{4D00F1DA-DF80-4AA9-9E37-F4FB3F61DC82}" srcOrd="2" destOrd="0" presId="urn:microsoft.com/office/officeart/2008/layout/LinedList"/>
    <dgm:cxn modelId="{E94869B3-0BFE-4BF6-8AE0-6C5F8C937C8E}" type="presParOf" srcId="{C10D1143-BD24-438D-9670-D9CBC54A66B7}" destId="{94FFDFA7-19A6-4676-A63F-DC0F397740A0}" srcOrd="3" destOrd="0" presId="urn:microsoft.com/office/officeart/2008/layout/LinedList"/>
    <dgm:cxn modelId="{427A91E7-4517-4C5C-904A-AA14243FD987}" type="presParOf" srcId="{94FFDFA7-19A6-4676-A63F-DC0F397740A0}" destId="{6D83ED0C-A3FD-46EF-949F-50717BA6A054}" srcOrd="0" destOrd="0" presId="urn:microsoft.com/office/officeart/2008/layout/LinedList"/>
    <dgm:cxn modelId="{3FE0FE37-372C-4A8B-ABA1-29996248F3A3}" type="presParOf" srcId="{94FFDFA7-19A6-4676-A63F-DC0F397740A0}" destId="{F7AF5314-9015-444F-962F-AEE181C741C2}" srcOrd="1" destOrd="0" presId="urn:microsoft.com/office/officeart/2008/layout/LinedList"/>
    <dgm:cxn modelId="{09E7CE28-A68B-4F8D-9F76-09DA9118F8DA}" type="presParOf" srcId="{C10D1143-BD24-438D-9670-D9CBC54A66B7}" destId="{5C5E686F-F40E-48AD-A34D-ABA4B88FA918}" srcOrd="4" destOrd="0" presId="urn:microsoft.com/office/officeart/2008/layout/LinedList"/>
    <dgm:cxn modelId="{2B894F36-4D6A-45FA-B792-EF0696AC7413}" type="presParOf" srcId="{C10D1143-BD24-438D-9670-D9CBC54A66B7}" destId="{A606BCE0-2A31-4555-8041-2208FFA48282}" srcOrd="5" destOrd="0" presId="urn:microsoft.com/office/officeart/2008/layout/LinedList"/>
    <dgm:cxn modelId="{D2501ED2-B228-49B8-B855-7147328F2CB7}" type="presParOf" srcId="{A606BCE0-2A31-4555-8041-2208FFA48282}" destId="{A0C69E6C-8147-4BB3-B6A6-838A3EC3FF7C}" srcOrd="0" destOrd="0" presId="urn:microsoft.com/office/officeart/2008/layout/LinedList"/>
    <dgm:cxn modelId="{DBE48967-2748-4583-A85E-49ED33DC9A87}" type="presParOf" srcId="{A606BCE0-2A31-4555-8041-2208FFA48282}" destId="{E6EE110B-348A-4B59-B1B5-279D133F8A13}" srcOrd="1" destOrd="0" presId="urn:microsoft.com/office/officeart/2008/layout/LinedList"/>
    <dgm:cxn modelId="{EC78B870-7B70-46FE-ABC9-42645E491023}" type="presParOf" srcId="{C10D1143-BD24-438D-9670-D9CBC54A66B7}" destId="{2D8DCC17-0C24-4D98-8781-71A77511C6BF}" srcOrd="6" destOrd="0" presId="urn:microsoft.com/office/officeart/2008/layout/LinedList"/>
    <dgm:cxn modelId="{98F6FB2E-1926-4E50-9ADA-928CEA8C8D8E}" type="presParOf" srcId="{C10D1143-BD24-438D-9670-D9CBC54A66B7}" destId="{E0423AF2-03B1-405D-8086-54C4B62397B9}" srcOrd="7" destOrd="0" presId="urn:microsoft.com/office/officeart/2008/layout/LinedList"/>
    <dgm:cxn modelId="{B2EB2D45-FAFE-4A15-B11C-A9D2DB7BA892}" type="presParOf" srcId="{E0423AF2-03B1-405D-8086-54C4B62397B9}" destId="{3E4C7BF4-A44F-4F38-8936-32DB4A2C02F9}" srcOrd="0" destOrd="0" presId="urn:microsoft.com/office/officeart/2008/layout/LinedList"/>
    <dgm:cxn modelId="{609EFFAB-0C21-4769-B993-2F5CB9C4FB72}" type="presParOf" srcId="{E0423AF2-03B1-405D-8086-54C4B62397B9}" destId="{B2B12BCF-A9D5-41B7-8015-2175422279AD}" srcOrd="1" destOrd="0" presId="urn:microsoft.com/office/officeart/2008/layout/LinedList"/>
    <dgm:cxn modelId="{81F2C2C7-32E5-4AFF-A38F-6F748E741A0B}" type="presParOf" srcId="{C10D1143-BD24-438D-9670-D9CBC54A66B7}" destId="{71D90103-034A-44BC-8A9A-65E7BD7A068C}" srcOrd="8" destOrd="0" presId="urn:microsoft.com/office/officeart/2008/layout/LinedList"/>
    <dgm:cxn modelId="{91BB5845-F14B-4F31-A450-38F85C1587FD}" type="presParOf" srcId="{C10D1143-BD24-438D-9670-D9CBC54A66B7}" destId="{008E0A1B-151B-4769-B257-2C9325D120BA}" srcOrd="9" destOrd="0" presId="urn:microsoft.com/office/officeart/2008/layout/LinedList"/>
    <dgm:cxn modelId="{3845841A-A8BF-4059-B41B-05F61857FD24}" type="presParOf" srcId="{008E0A1B-151B-4769-B257-2C9325D120BA}" destId="{0AD805EA-4150-4657-8C8E-CD54CEC3CEBB}" srcOrd="0" destOrd="0" presId="urn:microsoft.com/office/officeart/2008/layout/LinedList"/>
    <dgm:cxn modelId="{2A9062C6-1F51-487F-ABFE-2C7E5639360F}" type="presParOf" srcId="{008E0A1B-151B-4769-B257-2C9325D120BA}" destId="{49A37D85-F0FA-45FF-8A03-8947E1C5D636}" srcOrd="1" destOrd="0" presId="urn:microsoft.com/office/officeart/2008/layout/LinedList"/>
    <dgm:cxn modelId="{97704D56-945B-4AC3-9E0E-BDA9CB0D469F}" type="presParOf" srcId="{C10D1143-BD24-438D-9670-D9CBC54A66B7}" destId="{5B8A1E06-1E32-40D0-A490-B4EECD8B7AF8}" srcOrd="10" destOrd="0" presId="urn:microsoft.com/office/officeart/2008/layout/LinedList"/>
    <dgm:cxn modelId="{3CFFD228-18F9-451A-9C43-628EFAC00456}" type="presParOf" srcId="{C10D1143-BD24-438D-9670-D9CBC54A66B7}" destId="{E42BD588-517E-40F8-9CA4-F15EC2FC55D4}" srcOrd="11" destOrd="0" presId="urn:microsoft.com/office/officeart/2008/layout/LinedList"/>
    <dgm:cxn modelId="{C1DB7035-D224-4BA1-8900-284F5E136B3A}" type="presParOf" srcId="{E42BD588-517E-40F8-9CA4-F15EC2FC55D4}" destId="{DCA119DF-D847-4631-86BE-3FB7BA4BAE86}" srcOrd="0" destOrd="0" presId="urn:microsoft.com/office/officeart/2008/layout/LinedList"/>
    <dgm:cxn modelId="{51666F8A-1F10-4CE8-BB1B-DC59CE025D47}" type="presParOf" srcId="{E42BD588-517E-40F8-9CA4-F15EC2FC55D4}" destId="{FAFE1E38-3273-48F8-A75F-9312E6266068}" srcOrd="1" destOrd="0" presId="urn:microsoft.com/office/officeart/2008/layout/LinedList"/>
    <dgm:cxn modelId="{9F0D5ACF-AB5D-45D8-9D1E-A2BBCB395C46}" type="presParOf" srcId="{C10D1143-BD24-438D-9670-D9CBC54A66B7}" destId="{6B0A5146-7559-4B8E-A743-FCF6B9FCD7D9}" srcOrd="12" destOrd="0" presId="urn:microsoft.com/office/officeart/2008/layout/LinedList"/>
    <dgm:cxn modelId="{4B2237F1-B6B2-4C73-AFC1-42DDA9669AA9}" type="presParOf" srcId="{C10D1143-BD24-438D-9670-D9CBC54A66B7}" destId="{58CC049C-F109-40A8-9417-6A8CE693D184}" srcOrd="13" destOrd="0" presId="urn:microsoft.com/office/officeart/2008/layout/LinedList"/>
    <dgm:cxn modelId="{5A872DD0-ECD7-48DB-8AA4-A118043F8737}" type="presParOf" srcId="{58CC049C-F109-40A8-9417-6A8CE693D184}" destId="{CD2FA8CB-0552-4EC2-A0FD-C8997B08B897}" srcOrd="0" destOrd="0" presId="urn:microsoft.com/office/officeart/2008/layout/LinedList"/>
    <dgm:cxn modelId="{AC2FFB54-4715-4CAA-BB0D-37D8BC93D0A3}" type="presParOf" srcId="{58CC049C-F109-40A8-9417-6A8CE693D184}" destId="{D2F54ABB-88D6-4A56-8E5B-A3DA4DD97650}" srcOrd="1" destOrd="0" presId="urn:microsoft.com/office/officeart/2008/layout/LinedList"/>
    <dgm:cxn modelId="{71A1EBD8-3BA5-40A7-8E98-7A60FC9F361C}" type="presParOf" srcId="{C10D1143-BD24-438D-9670-D9CBC54A66B7}" destId="{1D523CF1-74B7-4E3B-86A7-0456F3B6FE2B}" srcOrd="14" destOrd="0" presId="urn:microsoft.com/office/officeart/2008/layout/LinedList"/>
    <dgm:cxn modelId="{24229C3C-6874-42C6-B218-BA344C5A1F0A}" type="presParOf" srcId="{C10D1143-BD24-438D-9670-D9CBC54A66B7}" destId="{E7E27920-43D6-4B58-B8CA-FEB7E10948A5}" srcOrd="15" destOrd="0" presId="urn:microsoft.com/office/officeart/2008/layout/LinedList"/>
    <dgm:cxn modelId="{54B1E622-6E9D-4BA5-87A4-B8EA3B49D26F}" type="presParOf" srcId="{E7E27920-43D6-4B58-B8CA-FEB7E10948A5}" destId="{873C1753-C7D2-4CFE-AC3C-1C7A01023E33}" srcOrd="0" destOrd="0" presId="urn:microsoft.com/office/officeart/2008/layout/LinedList"/>
    <dgm:cxn modelId="{C57E509D-9E07-4656-9B3D-8381AD17CBFF}" type="presParOf" srcId="{E7E27920-43D6-4B58-B8CA-FEB7E10948A5}" destId="{9EB3AD7C-69D6-4B72-A33F-9C52E60F29E8}" srcOrd="1" destOrd="0" presId="urn:microsoft.com/office/officeart/2008/layout/LinedList"/>
    <dgm:cxn modelId="{BE423D2F-8B47-418D-B837-4DEFA44435E9}" type="presParOf" srcId="{C10D1143-BD24-438D-9670-D9CBC54A66B7}" destId="{C9912870-06F3-4E75-B4A7-B22481576780}" srcOrd="16" destOrd="0" presId="urn:microsoft.com/office/officeart/2008/layout/LinedList"/>
    <dgm:cxn modelId="{6337D94B-A1F4-4F35-9C81-A0F97C42A416}" type="presParOf" srcId="{C10D1143-BD24-438D-9670-D9CBC54A66B7}" destId="{1E52FD46-EEBA-4C34-BBB1-E2A72F7DB38E}" srcOrd="17" destOrd="0" presId="urn:microsoft.com/office/officeart/2008/layout/LinedList"/>
    <dgm:cxn modelId="{20BDE0C9-C650-4EF7-90C7-B46A3ADDE18D}" type="presParOf" srcId="{1E52FD46-EEBA-4C34-BBB1-E2A72F7DB38E}" destId="{77F0EF8C-EA7C-418A-92B5-95FB49C0EDFB}" srcOrd="0" destOrd="0" presId="urn:microsoft.com/office/officeart/2008/layout/LinedList"/>
    <dgm:cxn modelId="{E5A44F64-EB98-49EB-84C5-818B090603ED}" type="presParOf" srcId="{1E52FD46-EEBA-4C34-BBB1-E2A72F7DB38E}" destId="{D5896C9D-2615-41CF-AAA2-5506A896531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B4DB20-156A-465B-8310-53571200A02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C3D2EB3-F005-417D-B90B-E30FE3D1BAD8}">
      <dgm:prSet/>
      <dgm:spPr/>
      <dgm:t>
        <a:bodyPr/>
        <a:lstStyle/>
        <a:p>
          <a:r>
            <a:rPr lang="en-US"/>
            <a:t>Safety Confirmation</a:t>
          </a:r>
        </a:p>
      </dgm:t>
    </dgm:pt>
    <dgm:pt modelId="{3BAB513C-EE32-4225-8BEB-36F6F7A1F8E0}" type="parTrans" cxnId="{A7A13F80-A6EC-431D-AF14-638B19C8CAD6}">
      <dgm:prSet/>
      <dgm:spPr/>
      <dgm:t>
        <a:bodyPr/>
        <a:lstStyle/>
        <a:p>
          <a:endParaRPr lang="en-US"/>
        </a:p>
      </dgm:t>
    </dgm:pt>
    <dgm:pt modelId="{71409AE2-68AC-4545-8AA6-6DCA91F9EB9F}" type="sibTrans" cxnId="{A7A13F80-A6EC-431D-AF14-638B19C8CAD6}">
      <dgm:prSet/>
      <dgm:spPr/>
      <dgm:t>
        <a:bodyPr/>
        <a:lstStyle/>
        <a:p>
          <a:endParaRPr lang="en-US"/>
        </a:p>
      </dgm:t>
    </dgm:pt>
    <dgm:pt modelId="{E47DFE21-E651-429D-8560-D908752561FF}">
      <dgm:prSet/>
      <dgm:spPr/>
      <dgm:t>
        <a:bodyPr/>
        <a:lstStyle/>
        <a:p>
          <a:r>
            <a:rPr lang="en-US"/>
            <a:t>Statement of Sustainability</a:t>
          </a:r>
        </a:p>
      </dgm:t>
    </dgm:pt>
    <dgm:pt modelId="{A431BFF7-F92A-4213-88E3-90794DCA8BAB}" type="parTrans" cxnId="{570130B3-0728-4602-83C2-5377E7998D3E}">
      <dgm:prSet/>
      <dgm:spPr/>
      <dgm:t>
        <a:bodyPr/>
        <a:lstStyle/>
        <a:p>
          <a:endParaRPr lang="en-US"/>
        </a:p>
      </dgm:t>
    </dgm:pt>
    <dgm:pt modelId="{DB4244B4-4604-48A0-AA06-5081F985BCD0}" type="sibTrans" cxnId="{570130B3-0728-4602-83C2-5377E7998D3E}">
      <dgm:prSet/>
      <dgm:spPr/>
      <dgm:t>
        <a:bodyPr/>
        <a:lstStyle/>
        <a:p>
          <a:endParaRPr lang="en-US"/>
        </a:p>
      </dgm:t>
    </dgm:pt>
    <dgm:pt modelId="{286DB2AA-0BFB-4CA2-91BB-5F1D2A3CBD4D}">
      <dgm:prSet/>
      <dgm:spPr/>
      <dgm:t>
        <a:bodyPr/>
        <a:lstStyle/>
        <a:p>
          <a:r>
            <a:rPr lang="en-US"/>
            <a:t>Statement of Supportability</a:t>
          </a:r>
        </a:p>
      </dgm:t>
    </dgm:pt>
    <dgm:pt modelId="{11BFCD6E-E7D3-4DE6-810B-35E74924A501}" type="parTrans" cxnId="{8D67F199-1871-48BD-9FD1-B6B96E065770}">
      <dgm:prSet/>
      <dgm:spPr/>
      <dgm:t>
        <a:bodyPr/>
        <a:lstStyle/>
        <a:p>
          <a:endParaRPr lang="en-US"/>
        </a:p>
      </dgm:t>
    </dgm:pt>
    <dgm:pt modelId="{2D875AFC-9C4B-4453-A1B7-D8333C0F9D30}" type="sibTrans" cxnId="{8D67F199-1871-48BD-9FD1-B6B96E065770}">
      <dgm:prSet/>
      <dgm:spPr/>
      <dgm:t>
        <a:bodyPr/>
        <a:lstStyle/>
        <a:p>
          <a:endParaRPr lang="en-US"/>
        </a:p>
      </dgm:t>
    </dgm:pt>
    <dgm:pt modelId="{5EA8F227-EFB3-4625-A51B-1B98C3943CFE}">
      <dgm:prSet/>
      <dgm:spPr/>
      <dgm:t>
        <a:bodyPr/>
        <a:lstStyle/>
        <a:p>
          <a:r>
            <a:rPr lang="en-US"/>
            <a:t>Programmatic Environmental, Safety, and Health Evaluation (PESHE)</a:t>
          </a:r>
        </a:p>
      </dgm:t>
    </dgm:pt>
    <dgm:pt modelId="{BF06B43C-BF9D-42CD-8961-9DA5DD4C5AD5}" type="parTrans" cxnId="{1BCE6FC9-F6C9-4F06-8665-8119D6BA5B8C}">
      <dgm:prSet/>
      <dgm:spPr/>
      <dgm:t>
        <a:bodyPr/>
        <a:lstStyle/>
        <a:p>
          <a:endParaRPr lang="en-US"/>
        </a:p>
      </dgm:t>
    </dgm:pt>
    <dgm:pt modelId="{650EEE19-A8B3-4501-A249-D7DA4EA25BF3}" type="sibTrans" cxnId="{1BCE6FC9-F6C9-4F06-8665-8119D6BA5B8C}">
      <dgm:prSet/>
      <dgm:spPr/>
      <dgm:t>
        <a:bodyPr/>
        <a:lstStyle/>
        <a:p>
          <a:endParaRPr lang="en-US"/>
        </a:p>
      </dgm:t>
    </dgm:pt>
    <dgm:pt modelId="{980C8080-9666-49B3-8604-B95E6FD716B7}">
      <dgm:prSet/>
      <dgm:spPr/>
      <dgm:t>
        <a:bodyPr/>
        <a:lstStyle/>
        <a:p>
          <a:r>
            <a:rPr lang="en-US"/>
            <a:t>Health Hazard Report</a:t>
          </a:r>
        </a:p>
      </dgm:t>
    </dgm:pt>
    <dgm:pt modelId="{220C2490-74FD-4864-8CB3-AAD3C92A54ED}" type="parTrans" cxnId="{A22DE402-4167-4208-B9C7-3603B9F549EF}">
      <dgm:prSet/>
      <dgm:spPr/>
      <dgm:t>
        <a:bodyPr/>
        <a:lstStyle/>
        <a:p>
          <a:endParaRPr lang="en-US"/>
        </a:p>
      </dgm:t>
    </dgm:pt>
    <dgm:pt modelId="{8973782F-6787-44B3-8FE2-B27843B8E704}" type="sibTrans" cxnId="{A22DE402-4167-4208-B9C7-3603B9F549EF}">
      <dgm:prSet/>
      <dgm:spPr/>
      <dgm:t>
        <a:bodyPr/>
        <a:lstStyle/>
        <a:p>
          <a:endParaRPr lang="en-US"/>
        </a:p>
      </dgm:t>
    </dgm:pt>
    <dgm:pt modelId="{0BF7DAB3-412F-43F6-A0A8-291DCC1925DA}">
      <dgm:prSet/>
      <dgm:spPr/>
      <dgm:t>
        <a:bodyPr/>
        <a:lstStyle/>
        <a:p>
          <a:r>
            <a:rPr lang="en-US"/>
            <a:t>Transportability Statement</a:t>
          </a:r>
        </a:p>
      </dgm:t>
    </dgm:pt>
    <dgm:pt modelId="{43F9F21D-BBAF-4212-9C10-07F4B89C52D1}" type="parTrans" cxnId="{69627C98-08D5-424B-BCBE-9819F91D3B1E}">
      <dgm:prSet/>
      <dgm:spPr/>
      <dgm:t>
        <a:bodyPr/>
        <a:lstStyle/>
        <a:p>
          <a:endParaRPr lang="en-US"/>
        </a:p>
      </dgm:t>
    </dgm:pt>
    <dgm:pt modelId="{C5C646E7-89FA-46BA-B8A9-36FD0DB4ED23}" type="sibTrans" cxnId="{69627C98-08D5-424B-BCBE-9819F91D3B1E}">
      <dgm:prSet/>
      <dgm:spPr/>
      <dgm:t>
        <a:bodyPr/>
        <a:lstStyle/>
        <a:p>
          <a:endParaRPr lang="en-US"/>
        </a:p>
      </dgm:t>
    </dgm:pt>
    <dgm:pt modelId="{8F3659F3-7728-42CC-9903-16345093CC73}" type="pres">
      <dgm:prSet presAssocID="{E7B4DB20-156A-465B-8310-53571200A026}" presName="root" presStyleCnt="0">
        <dgm:presLayoutVars>
          <dgm:dir/>
          <dgm:resizeHandles val="exact"/>
        </dgm:presLayoutVars>
      </dgm:prSet>
      <dgm:spPr/>
    </dgm:pt>
    <dgm:pt modelId="{2CAC3B8C-65FE-417D-BAA6-99FE5CDA40DC}" type="pres">
      <dgm:prSet presAssocID="{0C3D2EB3-F005-417D-B90B-E30FE3D1BAD8}" presName="compNode" presStyleCnt="0"/>
      <dgm:spPr/>
    </dgm:pt>
    <dgm:pt modelId="{496D3E6E-2A21-41F3-A005-A450A90BC25E}" type="pres">
      <dgm:prSet presAssocID="{0C3D2EB3-F005-417D-B90B-E30FE3D1BAD8}" presName="bgRect" presStyleLbl="bgShp" presStyleIdx="0" presStyleCnt="6"/>
      <dgm:spPr/>
    </dgm:pt>
    <dgm:pt modelId="{71989138-6A38-47BA-9950-6DB581AEDE93}" type="pres">
      <dgm:prSet presAssocID="{0C3D2EB3-F005-417D-B90B-E30FE3D1BAD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B25BFDDA-14E5-4355-BBCC-1118D76A519E}" type="pres">
      <dgm:prSet presAssocID="{0C3D2EB3-F005-417D-B90B-E30FE3D1BAD8}" presName="spaceRect" presStyleCnt="0"/>
      <dgm:spPr/>
    </dgm:pt>
    <dgm:pt modelId="{12F272D4-BA85-49F8-A0C0-E7CB0549ABA1}" type="pres">
      <dgm:prSet presAssocID="{0C3D2EB3-F005-417D-B90B-E30FE3D1BAD8}" presName="parTx" presStyleLbl="revTx" presStyleIdx="0" presStyleCnt="6">
        <dgm:presLayoutVars>
          <dgm:chMax val="0"/>
          <dgm:chPref val="0"/>
        </dgm:presLayoutVars>
      </dgm:prSet>
      <dgm:spPr/>
    </dgm:pt>
    <dgm:pt modelId="{DD4F447B-8157-4284-8164-E57ACD4CDD06}" type="pres">
      <dgm:prSet presAssocID="{71409AE2-68AC-4545-8AA6-6DCA91F9EB9F}" presName="sibTrans" presStyleCnt="0"/>
      <dgm:spPr/>
    </dgm:pt>
    <dgm:pt modelId="{9802136C-41A4-4900-9AF1-8DDC9CE87192}" type="pres">
      <dgm:prSet presAssocID="{E47DFE21-E651-429D-8560-D908752561FF}" presName="compNode" presStyleCnt="0"/>
      <dgm:spPr/>
    </dgm:pt>
    <dgm:pt modelId="{D84B5A14-C96C-47C5-A69E-7D939EAFE21B}" type="pres">
      <dgm:prSet presAssocID="{E47DFE21-E651-429D-8560-D908752561FF}" presName="bgRect" presStyleLbl="bgShp" presStyleIdx="1" presStyleCnt="6"/>
      <dgm:spPr/>
    </dgm:pt>
    <dgm:pt modelId="{BD1D8987-6DA1-420D-9436-ED544B6E627F}" type="pres">
      <dgm:prSet presAssocID="{E47DFE21-E651-429D-8560-D908752561F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duous tree"/>
        </a:ext>
      </dgm:extLst>
    </dgm:pt>
    <dgm:pt modelId="{7C337DC7-D67B-4B53-B237-DBD03CC711A2}" type="pres">
      <dgm:prSet presAssocID="{E47DFE21-E651-429D-8560-D908752561FF}" presName="spaceRect" presStyleCnt="0"/>
      <dgm:spPr/>
    </dgm:pt>
    <dgm:pt modelId="{A18A87E9-DA00-4C84-953A-0A6ECFC81D5C}" type="pres">
      <dgm:prSet presAssocID="{E47DFE21-E651-429D-8560-D908752561FF}" presName="parTx" presStyleLbl="revTx" presStyleIdx="1" presStyleCnt="6">
        <dgm:presLayoutVars>
          <dgm:chMax val="0"/>
          <dgm:chPref val="0"/>
        </dgm:presLayoutVars>
      </dgm:prSet>
      <dgm:spPr/>
    </dgm:pt>
    <dgm:pt modelId="{44EA2AD4-0048-4FAD-8207-86D29C0E1A22}" type="pres">
      <dgm:prSet presAssocID="{DB4244B4-4604-48A0-AA06-5081F985BCD0}" presName="sibTrans" presStyleCnt="0"/>
      <dgm:spPr/>
    </dgm:pt>
    <dgm:pt modelId="{9DA98D55-ED7F-4329-95A4-297D74C68462}" type="pres">
      <dgm:prSet presAssocID="{286DB2AA-0BFB-4CA2-91BB-5F1D2A3CBD4D}" presName="compNode" presStyleCnt="0"/>
      <dgm:spPr/>
    </dgm:pt>
    <dgm:pt modelId="{39924DCC-0409-4E2B-9C79-E0AAFD501450}" type="pres">
      <dgm:prSet presAssocID="{286DB2AA-0BFB-4CA2-91BB-5F1D2A3CBD4D}" presName="bgRect" presStyleLbl="bgShp" presStyleIdx="2" presStyleCnt="6"/>
      <dgm:spPr/>
    </dgm:pt>
    <dgm:pt modelId="{0BC68B6B-3F46-4D06-B1DB-E5A646F6F377}" type="pres">
      <dgm:prSet presAssocID="{286DB2AA-0BFB-4CA2-91BB-5F1D2A3CBD4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nvelope"/>
        </a:ext>
      </dgm:extLst>
    </dgm:pt>
    <dgm:pt modelId="{867AA507-4976-410D-8B19-B3BE73597ADC}" type="pres">
      <dgm:prSet presAssocID="{286DB2AA-0BFB-4CA2-91BB-5F1D2A3CBD4D}" presName="spaceRect" presStyleCnt="0"/>
      <dgm:spPr/>
    </dgm:pt>
    <dgm:pt modelId="{2796630D-3527-4599-983D-CFC7AD200DF2}" type="pres">
      <dgm:prSet presAssocID="{286DB2AA-0BFB-4CA2-91BB-5F1D2A3CBD4D}" presName="parTx" presStyleLbl="revTx" presStyleIdx="2" presStyleCnt="6">
        <dgm:presLayoutVars>
          <dgm:chMax val="0"/>
          <dgm:chPref val="0"/>
        </dgm:presLayoutVars>
      </dgm:prSet>
      <dgm:spPr/>
    </dgm:pt>
    <dgm:pt modelId="{6356E19E-9B38-415D-8360-FCCECDEDDDA7}" type="pres">
      <dgm:prSet presAssocID="{2D875AFC-9C4B-4453-A1B7-D8333C0F9D30}" presName="sibTrans" presStyleCnt="0"/>
      <dgm:spPr/>
    </dgm:pt>
    <dgm:pt modelId="{BB4193F4-61DC-4132-88BB-F247F4DB4806}" type="pres">
      <dgm:prSet presAssocID="{5EA8F227-EFB3-4625-A51B-1B98C3943CFE}" presName="compNode" presStyleCnt="0"/>
      <dgm:spPr/>
    </dgm:pt>
    <dgm:pt modelId="{7BAFC016-283B-4AA8-9B7F-426D862B7E70}" type="pres">
      <dgm:prSet presAssocID="{5EA8F227-EFB3-4625-A51B-1B98C3943CFE}" presName="bgRect" presStyleLbl="bgShp" presStyleIdx="3" presStyleCnt="6"/>
      <dgm:spPr/>
    </dgm:pt>
    <dgm:pt modelId="{BF3FECB9-817A-4999-8FED-85184C0AF36A}" type="pres">
      <dgm:prSet presAssocID="{5EA8F227-EFB3-4625-A51B-1B98C3943CF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Hand with Plant"/>
        </a:ext>
      </dgm:extLst>
    </dgm:pt>
    <dgm:pt modelId="{3315E31D-6942-441D-B246-7EE01488BE02}" type="pres">
      <dgm:prSet presAssocID="{5EA8F227-EFB3-4625-A51B-1B98C3943CFE}" presName="spaceRect" presStyleCnt="0"/>
      <dgm:spPr/>
    </dgm:pt>
    <dgm:pt modelId="{A05CF33F-0B89-457B-89FA-66D9C67F62F8}" type="pres">
      <dgm:prSet presAssocID="{5EA8F227-EFB3-4625-A51B-1B98C3943CFE}" presName="parTx" presStyleLbl="revTx" presStyleIdx="3" presStyleCnt="6">
        <dgm:presLayoutVars>
          <dgm:chMax val="0"/>
          <dgm:chPref val="0"/>
        </dgm:presLayoutVars>
      </dgm:prSet>
      <dgm:spPr/>
    </dgm:pt>
    <dgm:pt modelId="{F9FEA6AC-0E06-42F1-8F13-C2483555B4B1}" type="pres">
      <dgm:prSet presAssocID="{650EEE19-A8B3-4501-A249-D7DA4EA25BF3}" presName="sibTrans" presStyleCnt="0"/>
      <dgm:spPr/>
    </dgm:pt>
    <dgm:pt modelId="{E324E2FC-089A-4D67-97CB-B564ED491E8D}" type="pres">
      <dgm:prSet presAssocID="{980C8080-9666-49B3-8604-B95E6FD716B7}" presName="compNode" presStyleCnt="0"/>
      <dgm:spPr/>
    </dgm:pt>
    <dgm:pt modelId="{595CF826-EB7B-405F-AB57-38BCE9B61A89}" type="pres">
      <dgm:prSet presAssocID="{980C8080-9666-49B3-8604-B95E6FD716B7}" presName="bgRect" presStyleLbl="bgShp" presStyleIdx="4" presStyleCnt="6"/>
      <dgm:spPr/>
    </dgm:pt>
    <dgm:pt modelId="{BE5CFDAF-6F3F-4319-8C76-853DA39A13DF}" type="pres">
      <dgm:prSet presAssocID="{980C8080-9666-49B3-8604-B95E6FD716B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edical"/>
        </a:ext>
      </dgm:extLst>
    </dgm:pt>
    <dgm:pt modelId="{C9493E1E-4373-4ADB-9452-843A570ABF0F}" type="pres">
      <dgm:prSet presAssocID="{980C8080-9666-49B3-8604-B95E6FD716B7}" presName="spaceRect" presStyleCnt="0"/>
      <dgm:spPr/>
    </dgm:pt>
    <dgm:pt modelId="{2B792727-BB8A-4AAB-870C-D5C2EB6C995C}" type="pres">
      <dgm:prSet presAssocID="{980C8080-9666-49B3-8604-B95E6FD716B7}" presName="parTx" presStyleLbl="revTx" presStyleIdx="4" presStyleCnt="6">
        <dgm:presLayoutVars>
          <dgm:chMax val="0"/>
          <dgm:chPref val="0"/>
        </dgm:presLayoutVars>
      </dgm:prSet>
      <dgm:spPr/>
    </dgm:pt>
    <dgm:pt modelId="{B58CED02-C156-4DFB-835D-C55D74899AE8}" type="pres">
      <dgm:prSet presAssocID="{8973782F-6787-44B3-8FE2-B27843B8E704}" presName="sibTrans" presStyleCnt="0"/>
      <dgm:spPr/>
    </dgm:pt>
    <dgm:pt modelId="{31ACB721-E374-47A8-9234-ED856AB66FF5}" type="pres">
      <dgm:prSet presAssocID="{0BF7DAB3-412F-43F6-A0A8-291DCC1925DA}" presName="compNode" presStyleCnt="0"/>
      <dgm:spPr/>
    </dgm:pt>
    <dgm:pt modelId="{AACF49E8-50CF-4448-88A9-374F022AD7CC}" type="pres">
      <dgm:prSet presAssocID="{0BF7DAB3-412F-43F6-A0A8-291DCC1925DA}" presName="bgRect" presStyleLbl="bgShp" presStyleIdx="5" presStyleCnt="6"/>
      <dgm:spPr/>
    </dgm:pt>
    <dgm:pt modelId="{4BB9BDEB-D5B1-4739-84F0-B90CB2317F22}" type="pres">
      <dgm:prSet presAssocID="{0BF7DAB3-412F-43F6-A0A8-291DCC1925D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ruck"/>
        </a:ext>
      </dgm:extLst>
    </dgm:pt>
    <dgm:pt modelId="{9D408B8E-D7C4-4646-9F01-757F5F06FE2A}" type="pres">
      <dgm:prSet presAssocID="{0BF7DAB3-412F-43F6-A0A8-291DCC1925DA}" presName="spaceRect" presStyleCnt="0"/>
      <dgm:spPr/>
    </dgm:pt>
    <dgm:pt modelId="{3BEAB0B7-ECE7-4585-AD3A-046EC8BF0D79}" type="pres">
      <dgm:prSet presAssocID="{0BF7DAB3-412F-43F6-A0A8-291DCC1925DA}" presName="parTx" presStyleLbl="revTx" presStyleIdx="5" presStyleCnt="6">
        <dgm:presLayoutVars>
          <dgm:chMax val="0"/>
          <dgm:chPref val="0"/>
        </dgm:presLayoutVars>
      </dgm:prSet>
      <dgm:spPr/>
    </dgm:pt>
  </dgm:ptLst>
  <dgm:cxnLst>
    <dgm:cxn modelId="{A22DE402-4167-4208-B9C7-3603B9F549EF}" srcId="{E7B4DB20-156A-465B-8310-53571200A026}" destId="{980C8080-9666-49B3-8604-B95E6FD716B7}" srcOrd="4" destOrd="0" parTransId="{220C2490-74FD-4864-8CB3-AAD3C92A54ED}" sibTransId="{8973782F-6787-44B3-8FE2-B27843B8E704}"/>
    <dgm:cxn modelId="{15DAA824-CC46-4C01-9467-FA71D7CC3C39}" type="presOf" srcId="{E7B4DB20-156A-465B-8310-53571200A026}" destId="{8F3659F3-7728-42CC-9903-16345093CC73}" srcOrd="0" destOrd="0" presId="urn:microsoft.com/office/officeart/2018/2/layout/IconVerticalSolidList"/>
    <dgm:cxn modelId="{913F573E-0760-4849-A8F0-0E760231B44D}" type="presOf" srcId="{0C3D2EB3-F005-417D-B90B-E30FE3D1BAD8}" destId="{12F272D4-BA85-49F8-A0C0-E7CB0549ABA1}" srcOrd="0" destOrd="0" presId="urn:microsoft.com/office/officeart/2018/2/layout/IconVerticalSolidList"/>
    <dgm:cxn modelId="{E904215E-A70D-429D-BEA8-7B3EB9227406}" type="presOf" srcId="{0BF7DAB3-412F-43F6-A0A8-291DCC1925DA}" destId="{3BEAB0B7-ECE7-4585-AD3A-046EC8BF0D79}" srcOrd="0" destOrd="0" presId="urn:microsoft.com/office/officeart/2018/2/layout/IconVerticalSolidList"/>
    <dgm:cxn modelId="{F9E1C15F-3E22-4E67-8618-06B9ED3E80BA}" type="presOf" srcId="{5EA8F227-EFB3-4625-A51B-1B98C3943CFE}" destId="{A05CF33F-0B89-457B-89FA-66D9C67F62F8}" srcOrd="0" destOrd="0" presId="urn:microsoft.com/office/officeart/2018/2/layout/IconVerticalSolidList"/>
    <dgm:cxn modelId="{A7A13F80-A6EC-431D-AF14-638B19C8CAD6}" srcId="{E7B4DB20-156A-465B-8310-53571200A026}" destId="{0C3D2EB3-F005-417D-B90B-E30FE3D1BAD8}" srcOrd="0" destOrd="0" parTransId="{3BAB513C-EE32-4225-8BEB-36F6F7A1F8E0}" sibTransId="{71409AE2-68AC-4545-8AA6-6DCA91F9EB9F}"/>
    <dgm:cxn modelId="{69627C98-08D5-424B-BCBE-9819F91D3B1E}" srcId="{E7B4DB20-156A-465B-8310-53571200A026}" destId="{0BF7DAB3-412F-43F6-A0A8-291DCC1925DA}" srcOrd="5" destOrd="0" parTransId="{43F9F21D-BBAF-4212-9C10-07F4B89C52D1}" sibTransId="{C5C646E7-89FA-46BA-B8A9-36FD0DB4ED23}"/>
    <dgm:cxn modelId="{8D67F199-1871-48BD-9FD1-B6B96E065770}" srcId="{E7B4DB20-156A-465B-8310-53571200A026}" destId="{286DB2AA-0BFB-4CA2-91BB-5F1D2A3CBD4D}" srcOrd="2" destOrd="0" parTransId="{11BFCD6E-E7D3-4DE6-810B-35E74924A501}" sibTransId="{2D875AFC-9C4B-4453-A1B7-D8333C0F9D30}"/>
    <dgm:cxn modelId="{396BB1B2-B33E-4C59-8292-3C71DBF3DAB4}" type="presOf" srcId="{E47DFE21-E651-429D-8560-D908752561FF}" destId="{A18A87E9-DA00-4C84-953A-0A6ECFC81D5C}" srcOrd="0" destOrd="0" presId="urn:microsoft.com/office/officeart/2018/2/layout/IconVerticalSolidList"/>
    <dgm:cxn modelId="{570130B3-0728-4602-83C2-5377E7998D3E}" srcId="{E7B4DB20-156A-465B-8310-53571200A026}" destId="{E47DFE21-E651-429D-8560-D908752561FF}" srcOrd="1" destOrd="0" parTransId="{A431BFF7-F92A-4213-88E3-90794DCA8BAB}" sibTransId="{DB4244B4-4604-48A0-AA06-5081F985BCD0}"/>
    <dgm:cxn modelId="{1BCE6FC9-F6C9-4F06-8665-8119D6BA5B8C}" srcId="{E7B4DB20-156A-465B-8310-53571200A026}" destId="{5EA8F227-EFB3-4625-A51B-1B98C3943CFE}" srcOrd="3" destOrd="0" parTransId="{BF06B43C-BF9D-42CD-8961-9DA5DD4C5AD5}" sibTransId="{650EEE19-A8B3-4501-A249-D7DA4EA25BF3}"/>
    <dgm:cxn modelId="{C70D0BDF-0AEF-49A1-B563-63F3BC461319}" type="presOf" srcId="{286DB2AA-0BFB-4CA2-91BB-5F1D2A3CBD4D}" destId="{2796630D-3527-4599-983D-CFC7AD200DF2}" srcOrd="0" destOrd="0" presId="urn:microsoft.com/office/officeart/2018/2/layout/IconVerticalSolidList"/>
    <dgm:cxn modelId="{6721B4F0-9E5F-4B8A-A0FD-1C297F1000C5}" type="presOf" srcId="{980C8080-9666-49B3-8604-B95E6FD716B7}" destId="{2B792727-BB8A-4AAB-870C-D5C2EB6C995C}" srcOrd="0" destOrd="0" presId="urn:microsoft.com/office/officeart/2018/2/layout/IconVerticalSolidList"/>
    <dgm:cxn modelId="{F4A93ADF-A776-4CA4-A662-3F7849192E03}" type="presParOf" srcId="{8F3659F3-7728-42CC-9903-16345093CC73}" destId="{2CAC3B8C-65FE-417D-BAA6-99FE5CDA40DC}" srcOrd="0" destOrd="0" presId="urn:microsoft.com/office/officeart/2018/2/layout/IconVerticalSolidList"/>
    <dgm:cxn modelId="{B3FDA7CC-7FD7-4FC1-AAF3-01E9DBF1898D}" type="presParOf" srcId="{2CAC3B8C-65FE-417D-BAA6-99FE5CDA40DC}" destId="{496D3E6E-2A21-41F3-A005-A450A90BC25E}" srcOrd="0" destOrd="0" presId="urn:microsoft.com/office/officeart/2018/2/layout/IconVerticalSolidList"/>
    <dgm:cxn modelId="{23F1AFC3-F5DE-462E-BA87-00946B476027}" type="presParOf" srcId="{2CAC3B8C-65FE-417D-BAA6-99FE5CDA40DC}" destId="{71989138-6A38-47BA-9950-6DB581AEDE93}" srcOrd="1" destOrd="0" presId="urn:microsoft.com/office/officeart/2018/2/layout/IconVerticalSolidList"/>
    <dgm:cxn modelId="{6589E65A-48B8-494A-A92E-C85DD2B2B1B5}" type="presParOf" srcId="{2CAC3B8C-65FE-417D-BAA6-99FE5CDA40DC}" destId="{B25BFDDA-14E5-4355-BBCC-1118D76A519E}" srcOrd="2" destOrd="0" presId="urn:microsoft.com/office/officeart/2018/2/layout/IconVerticalSolidList"/>
    <dgm:cxn modelId="{D1003E02-1B23-481A-9DB7-8304B107196C}" type="presParOf" srcId="{2CAC3B8C-65FE-417D-BAA6-99FE5CDA40DC}" destId="{12F272D4-BA85-49F8-A0C0-E7CB0549ABA1}" srcOrd="3" destOrd="0" presId="urn:microsoft.com/office/officeart/2018/2/layout/IconVerticalSolidList"/>
    <dgm:cxn modelId="{F7E3F6C3-A220-4789-8CCA-BBA146797290}" type="presParOf" srcId="{8F3659F3-7728-42CC-9903-16345093CC73}" destId="{DD4F447B-8157-4284-8164-E57ACD4CDD06}" srcOrd="1" destOrd="0" presId="urn:microsoft.com/office/officeart/2018/2/layout/IconVerticalSolidList"/>
    <dgm:cxn modelId="{2BD532C9-E744-410C-AFA3-915154B93584}" type="presParOf" srcId="{8F3659F3-7728-42CC-9903-16345093CC73}" destId="{9802136C-41A4-4900-9AF1-8DDC9CE87192}" srcOrd="2" destOrd="0" presId="urn:microsoft.com/office/officeart/2018/2/layout/IconVerticalSolidList"/>
    <dgm:cxn modelId="{BC8C01AE-DE28-4919-A23C-A5E1EEE29FF8}" type="presParOf" srcId="{9802136C-41A4-4900-9AF1-8DDC9CE87192}" destId="{D84B5A14-C96C-47C5-A69E-7D939EAFE21B}" srcOrd="0" destOrd="0" presId="urn:microsoft.com/office/officeart/2018/2/layout/IconVerticalSolidList"/>
    <dgm:cxn modelId="{615E1C90-5E85-45A8-AC62-D29DD0C3E7DA}" type="presParOf" srcId="{9802136C-41A4-4900-9AF1-8DDC9CE87192}" destId="{BD1D8987-6DA1-420D-9436-ED544B6E627F}" srcOrd="1" destOrd="0" presId="urn:microsoft.com/office/officeart/2018/2/layout/IconVerticalSolidList"/>
    <dgm:cxn modelId="{D24E4FF9-2E0F-42FC-BDF2-9BE06522E394}" type="presParOf" srcId="{9802136C-41A4-4900-9AF1-8DDC9CE87192}" destId="{7C337DC7-D67B-4B53-B237-DBD03CC711A2}" srcOrd="2" destOrd="0" presId="urn:microsoft.com/office/officeart/2018/2/layout/IconVerticalSolidList"/>
    <dgm:cxn modelId="{FAE83D5B-7047-4A62-8B31-97C5B420D97A}" type="presParOf" srcId="{9802136C-41A4-4900-9AF1-8DDC9CE87192}" destId="{A18A87E9-DA00-4C84-953A-0A6ECFC81D5C}" srcOrd="3" destOrd="0" presId="urn:microsoft.com/office/officeart/2018/2/layout/IconVerticalSolidList"/>
    <dgm:cxn modelId="{4BC6049B-50E9-4F1D-818B-0EB9C627E148}" type="presParOf" srcId="{8F3659F3-7728-42CC-9903-16345093CC73}" destId="{44EA2AD4-0048-4FAD-8207-86D29C0E1A22}" srcOrd="3" destOrd="0" presId="urn:microsoft.com/office/officeart/2018/2/layout/IconVerticalSolidList"/>
    <dgm:cxn modelId="{F249D31C-D2F6-47FF-82EB-CCA46E135D19}" type="presParOf" srcId="{8F3659F3-7728-42CC-9903-16345093CC73}" destId="{9DA98D55-ED7F-4329-95A4-297D74C68462}" srcOrd="4" destOrd="0" presId="urn:microsoft.com/office/officeart/2018/2/layout/IconVerticalSolidList"/>
    <dgm:cxn modelId="{3234A170-C92A-458D-A3D9-E41F73EA4384}" type="presParOf" srcId="{9DA98D55-ED7F-4329-95A4-297D74C68462}" destId="{39924DCC-0409-4E2B-9C79-E0AAFD501450}" srcOrd="0" destOrd="0" presId="urn:microsoft.com/office/officeart/2018/2/layout/IconVerticalSolidList"/>
    <dgm:cxn modelId="{50DC3219-FBFE-437A-91B9-F453AA0A9E25}" type="presParOf" srcId="{9DA98D55-ED7F-4329-95A4-297D74C68462}" destId="{0BC68B6B-3F46-4D06-B1DB-E5A646F6F377}" srcOrd="1" destOrd="0" presId="urn:microsoft.com/office/officeart/2018/2/layout/IconVerticalSolidList"/>
    <dgm:cxn modelId="{3C13ED18-B227-4B69-90AA-1A967A7781D7}" type="presParOf" srcId="{9DA98D55-ED7F-4329-95A4-297D74C68462}" destId="{867AA507-4976-410D-8B19-B3BE73597ADC}" srcOrd="2" destOrd="0" presId="urn:microsoft.com/office/officeart/2018/2/layout/IconVerticalSolidList"/>
    <dgm:cxn modelId="{C48A4AE1-DC0F-4C30-A0FD-2AE7953803CD}" type="presParOf" srcId="{9DA98D55-ED7F-4329-95A4-297D74C68462}" destId="{2796630D-3527-4599-983D-CFC7AD200DF2}" srcOrd="3" destOrd="0" presId="urn:microsoft.com/office/officeart/2018/2/layout/IconVerticalSolidList"/>
    <dgm:cxn modelId="{EB8F3E0E-8B84-4013-BE28-0E0A2395E90D}" type="presParOf" srcId="{8F3659F3-7728-42CC-9903-16345093CC73}" destId="{6356E19E-9B38-415D-8360-FCCECDEDDDA7}" srcOrd="5" destOrd="0" presId="urn:microsoft.com/office/officeart/2018/2/layout/IconVerticalSolidList"/>
    <dgm:cxn modelId="{B922F825-488D-4742-84F4-0B7F08D95920}" type="presParOf" srcId="{8F3659F3-7728-42CC-9903-16345093CC73}" destId="{BB4193F4-61DC-4132-88BB-F247F4DB4806}" srcOrd="6" destOrd="0" presId="urn:microsoft.com/office/officeart/2018/2/layout/IconVerticalSolidList"/>
    <dgm:cxn modelId="{347FBA68-FC0D-4609-BC21-31A386D7B6B6}" type="presParOf" srcId="{BB4193F4-61DC-4132-88BB-F247F4DB4806}" destId="{7BAFC016-283B-4AA8-9B7F-426D862B7E70}" srcOrd="0" destOrd="0" presId="urn:microsoft.com/office/officeart/2018/2/layout/IconVerticalSolidList"/>
    <dgm:cxn modelId="{0CB0BF51-E6FD-41F1-BF41-68BA9D14BC24}" type="presParOf" srcId="{BB4193F4-61DC-4132-88BB-F247F4DB4806}" destId="{BF3FECB9-817A-4999-8FED-85184C0AF36A}" srcOrd="1" destOrd="0" presId="urn:microsoft.com/office/officeart/2018/2/layout/IconVerticalSolidList"/>
    <dgm:cxn modelId="{B5D95031-7056-4750-B419-C0C19D88AB46}" type="presParOf" srcId="{BB4193F4-61DC-4132-88BB-F247F4DB4806}" destId="{3315E31D-6942-441D-B246-7EE01488BE02}" srcOrd="2" destOrd="0" presId="urn:microsoft.com/office/officeart/2018/2/layout/IconVerticalSolidList"/>
    <dgm:cxn modelId="{D3D0AFC6-2B5D-45D6-8015-B15850AF9AEA}" type="presParOf" srcId="{BB4193F4-61DC-4132-88BB-F247F4DB4806}" destId="{A05CF33F-0B89-457B-89FA-66D9C67F62F8}" srcOrd="3" destOrd="0" presId="urn:microsoft.com/office/officeart/2018/2/layout/IconVerticalSolidList"/>
    <dgm:cxn modelId="{AE2DB151-6C6F-4501-AD1F-E7C3D1F7326B}" type="presParOf" srcId="{8F3659F3-7728-42CC-9903-16345093CC73}" destId="{F9FEA6AC-0E06-42F1-8F13-C2483555B4B1}" srcOrd="7" destOrd="0" presId="urn:microsoft.com/office/officeart/2018/2/layout/IconVerticalSolidList"/>
    <dgm:cxn modelId="{4150D4E6-2706-462B-AC31-DA112157D930}" type="presParOf" srcId="{8F3659F3-7728-42CC-9903-16345093CC73}" destId="{E324E2FC-089A-4D67-97CB-B564ED491E8D}" srcOrd="8" destOrd="0" presId="urn:microsoft.com/office/officeart/2018/2/layout/IconVerticalSolidList"/>
    <dgm:cxn modelId="{F5541BD3-F89B-4177-8517-27DC01B528E2}" type="presParOf" srcId="{E324E2FC-089A-4D67-97CB-B564ED491E8D}" destId="{595CF826-EB7B-405F-AB57-38BCE9B61A89}" srcOrd="0" destOrd="0" presId="urn:microsoft.com/office/officeart/2018/2/layout/IconVerticalSolidList"/>
    <dgm:cxn modelId="{3F195633-72B2-4170-A319-D90022A379E1}" type="presParOf" srcId="{E324E2FC-089A-4D67-97CB-B564ED491E8D}" destId="{BE5CFDAF-6F3F-4319-8C76-853DA39A13DF}" srcOrd="1" destOrd="0" presId="urn:microsoft.com/office/officeart/2018/2/layout/IconVerticalSolidList"/>
    <dgm:cxn modelId="{3D5D45C7-38F3-4EBA-99B5-E13E532B0990}" type="presParOf" srcId="{E324E2FC-089A-4D67-97CB-B564ED491E8D}" destId="{C9493E1E-4373-4ADB-9452-843A570ABF0F}" srcOrd="2" destOrd="0" presId="urn:microsoft.com/office/officeart/2018/2/layout/IconVerticalSolidList"/>
    <dgm:cxn modelId="{52254A94-C2E4-42A2-9BCF-D67EC612C99D}" type="presParOf" srcId="{E324E2FC-089A-4D67-97CB-B564ED491E8D}" destId="{2B792727-BB8A-4AAB-870C-D5C2EB6C995C}" srcOrd="3" destOrd="0" presId="urn:microsoft.com/office/officeart/2018/2/layout/IconVerticalSolidList"/>
    <dgm:cxn modelId="{4739FC47-3FF5-4AF0-8019-B982E66C472D}" type="presParOf" srcId="{8F3659F3-7728-42CC-9903-16345093CC73}" destId="{B58CED02-C156-4DFB-835D-C55D74899AE8}" srcOrd="9" destOrd="0" presId="urn:microsoft.com/office/officeart/2018/2/layout/IconVerticalSolidList"/>
    <dgm:cxn modelId="{6BF57C03-54D9-4349-87CB-C703B0A048E2}" type="presParOf" srcId="{8F3659F3-7728-42CC-9903-16345093CC73}" destId="{31ACB721-E374-47A8-9234-ED856AB66FF5}" srcOrd="10" destOrd="0" presId="urn:microsoft.com/office/officeart/2018/2/layout/IconVerticalSolidList"/>
    <dgm:cxn modelId="{454FC94F-DA0B-41C3-BC5C-59D5CEA42A51}" type="presParOf" srcId="{31ACB721-E374-47A8-9234-ED856AB66FF5}" destId="{AACF49E8-50CF-4448-88A9-374F022AD7CC}" srcOrd="0" destOrd="0" presId="urn:microsoft.com/office/officeart/2018/2/layout/IconVerticalSolidList"/>
    <dgm:cxn modelId="{C6E9F575-93D4-4F62-B577-81177536E964}" type="presParOf" srcId="{31ACB721-E374-47A8-9234-ED856AB66FF5}" destId="{4BB9BDEB-D5B1-4739-84F0-B90CB2317F22}" srcOrd="1" destOrd="0" presId="urn:microsoft.com/office/officeart/2018/2/layout/IconVerticalSolidList"/>
    <dgm:cxn modelId="{766A9D26-8E9D-4779-A917-933409A10591}" type="presParOf" srcId="{31ACB721-E374-47A8-9234-ED856AB66FF5}" destId="{9D408B8E-D7C4-4646-9F01-757F5F06FE2A}" srcOrd="2" destOrd="0" presId="urn:microsoft.com/office/officeart/2018/2/layout/IconVerticalSolidList"/>
    <dgm:cxn modelId="{A8B5FC25-0710-4248-BFB0-292857EF50F1}" type="presParOf" srcId="{31ACB721-E374-47A8-9234-ED856AB66FF5}" destId="{3BEAB0B7-ECE7-4585-AD3A-046EC8BF0D7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5620A4-D9AB-458C-BB19-EB1609BFBDD0}"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4F8AE6BB-36DB-4CC3-9834-2D6D61D32469}">
      <dgm:prSet/>
      <dgm:spPr/>
      <dgm:t>
        <a:bodyPr/>
        <a:lstStyle/>
        <a:p>
          <a:r>
            <a:rPr lang="en-US" baseline="0"/>
            <a:t>Memorandum of Notification (MON)</a:t>
          </a:r>
          <a:endParaRPr lang="en-US"/>
        </a:p>
      </dgm:t>
    </dgm:pt>
    <dgm:pt modelId="{2424C32D-EEF3-4107-A4ED-1CCDC6B991F3}" type="parTrans" cxnId="{4C319CDA-6CED-46D1-A803-AF66B308DE78}">
      <dgm:prSet/>
      <dgm:spPr/>
      <dgm:t>
        <a:bodyPr/>
        <a:lstStyle/>
        <a:p>
          <a:endParaRPr lang="en-US"/>
        </a:p>
      </dgm:t>
    </dgm:pt>
    <dgm:pt modelId="{DC2D42BA-FBC5-4971-8362-10A788F39C5D}" type="sibTrans" cxnId="{4C319CDA-6CED-46D1-A803-AF66B308DE78}">
      <dgm:prSet/>
      <dgm:spPr/>
      <dgm:t>
        <a:bodyPr/>
        <a:lstStyle/>
        <a:p>
          <a:endParaRPr lang="en-US"/>
        </a:p>
      </dgm:t>
    </dgm:pt>
    <dgm:pt modelId="{BE78BECA-4C10-4CFF-9F14-791D84BB3CBA}">
      <dgm:prSet/>
      <dgm:spPr/>
      <dgm:t>
        <a:bodyPr/>
        <a:lstStyle/>
        <a:p>
          <a:r>
            <a:rPr lang="en-US" baseline="0"/>
            <a:t>Material Fielding Plan (MFP)</a:t>
          </a:r>
          <a:endParaRPr lang="en-US"/>
        </a:p>
      </dgm:t>
    </dgm:pt>
    <dgm:pt modelId="{2E10068B-5B00-4BA0-932A-E81909A42274}" type="parTrans" cxnId="{7393E844-7088-4382-BCED-906A039128D2}">
      <dgm:prSet/>
      <dgm:spPr/>
      <dgm:t>
        <a:bodyPr/>
        <a:lstStyle/>
        <a:p>
          <a:endParaRPr lang="en-US"/>
        </a:p>
      </dgm:t>
    </dgm:pt>
    <dgm:pt modelId="{C1D2049D-5C66-46A1-B2BD-999217CD24E3}" type="sibTrans" cxnId="{7393E844-7088-4382-BCED-906A039128D2}">
      <dgm:prSet/>
      <dgm:spPr/>
      <dgm:t>
        <a:bodyPr/>
        <a:lstStyle/>
        <a:p>
          <a:endParaRPr lang="en-US"/>
        </a:p>
      </dgm:t>
    </dgm:pt>
    <dgm:pt modelId="{E2543F83-6527-4891-9F8E-8F03757A9C20}">
      <dgm:prSet/>
      <dgm:spPr/>
      <dgm:t>
        <a:bodyPr/>
        <a:lstStyle/>
        <a:p>
          <a:r>
            <a:rPr lang="en-US" baseline="0"/>
            <a:t>Material Fielding Agreement (MFA)</a:t>
          </a:r>
          <a:endParaRPr lang="en-US"/>
        </a:p>
      </dgm:t>
    </dgm:pt>
    <dgm:pt modelId="{9F434173-7819-47A7-97ED-A4450D0D24E3}" type="parTrans" cxnId="{33C5FAF5-890D-4D6D-83E1-FF9FCBF35AAF}">
      <dgm:prSet/>
      <dgm:spPr/>
      <dgm:t>
        <a:bodyPr/>
        <a:lstStyle/>
        <a:p>
          <a:endParaRPr lang="en-US"/>
        </a:p>
      </dgm:t>
    </dgm:pt>
    <dgm:pt modelId="{17A9ED25-2F1F-4678-8421-DEA9368571F2}" type="sibTrans" cxnId="{33C5FAF5-890D-4D6D-83E1-FF9FCBF35AAF}">
      <dgm:prSet/>
      <dgm:spPr/>
      <dgm:t>
        <a:bodyPr/>
        <a:lstStyle/>
        <a:p>
          <a:endParaRPr lang="en-US"/>
        </a:p>
      </dgm:t>
    </dgm:pt>
    <dgm:pt modelId="{EDACB136-F716-45E4-B67E-D12D0537FB81}">
      <dgm:prSet/>
      <dgm:spPr/>
      <dgm:t>
        <a:bodyPr/>
        <a:lstStyle/>
        <a:p>
          <a:r>
            <a:rPr lang="en-US" baseline="0"/>
            <a:t>Fielding Basis of Issue (BOI)</a:t>
          </a:r>
          <a:endParaRPr lang="en-US"/>
        </a:p>
      </dgm:t>
    </dgm:pt>
    <dgm:pt modelId="{E94F7516-0F81-4645-9263-5CB1D206E554}" type="parTrans" cxnId="{96E1DA9E-5BE4-4645-B2EF-37BF2CF54438}">
      <dgm:prSet/>
      <dgm:spPr/>
      <dgm:t>
        <a:bodyPr/>
        <a:lstStyle/>
        <a:p>
          <a:endParaRPr lang="en-US"/>
        </a:p>
      </dgm:t>
    </dgm:pt>
    <dgm:pt modelId="{95C5AA08-8500-4767-91EE-059BCE66F088}" type="sibTrans" cxnId="{96E1DA9E-5BE4-4645-B2EF-37BF2CF54438}">
      <dgm:prSet/>
      <dgm:spPr/>
      <dgm:t>
        <a:bodyPr/>
        <a:lstStyle/>
        <a:p>
          <a:endParaRPr lang="en-US"/>
        </a:p>
      </dgm:t>
    </dgm:pt>
    <dgm:pt modelId="{F8E48E2E-D2EA-47D8-B73C-AC6274E85DE2}">
      <dgm:prSet/>
      <dgm:spPr/>
      <dgm:t>
        <a:bodyPr/>
        <a:lstStyle/>
        <a:p>
          <a:r>
            <a:rPr lang="en-US" baseline="0"/>
            <a:t>National Stock Number (NSN)</a:t>
          </a:r>
          <a:endParaRPr lang="en-US"/>
        </a:p>
      </dgm:t>
    </dgm:pt>
    <dgm:pt modelId="{E563A243-2512-46B1-B5D1-61BE2DB55080}" type="parTrans" cxnId="{326913D9-B8E9-4C45-BF36-6EE4619D5333}">
      <dgm:prSet/>
      <dgm:spPr/>
      <dgm:t>
        <a:bodyPr/>
        <a:lstStyle/>
        <a:p>
          <a:endParaRPr lang="en-US"/>
        </a:p>
      </dgm:t>
    </dgm:pt>
    <dgm:pt modelId="{70C762E8-9970-4A1C-BB2F-361676CCB751}" type="sibTrans" cxnId="{326913D9-B8E9-4C45-BF36-6EE4619D5333}">
      <dgm:prSet/>
      <dgm:spPr/>
      <dgm:t>
        <a:bodyPr/>
        <a:lstStyle/>
        <a:p>
          <a:endParaRPr lang="en-US"/>
        </a:p>
      </dgm:t>
    </dgm:pt>
    <dgm:pt modelId="{8E35DA9D-CC41-429E-A80E-B280BFF66964}">
      <dgm:prSet/>
      <dgm:spPr/>
      <dgm:t>
        <a:bodyPr/>
        <a:lstStyle/>
        <a:p>
          <a:r>
            <a:rPr lang="en-US" baseline="0"/>
            <a:t>Material Component List (MCL)</a:t>
          </a:r>
          <a:endParaRPr lang="en-US"/>
        </a:p>
      </dgm:t>
    </dgm:pt>
    <dgm:pt modelId="{F27BDBA6-1175-436A-9AE5-F5B30CDD77B3}" type="parTrans" cxnId="{65AC0D0B-E881-47D7-8DFB-9E895358AC24}">
      <dgm:prSet/>
      <dgm:spPr/>
      <dgm:t>
        <a:bodyPr/>
        <a:lstStyle/>
        <a:p>
          <a:endParaRPr lang="en-US"/>
        </a:p>
      </dgm:t>
    </dgm:pt>
    <dgm:pt modelId="{DF5AC042-1000-48D2-ACE4-0993C12DD547}" type="sibTrans" cxnId="{65AC0D0B-E881-47D7-8DFB-9E895358AC24}">
      <dgm:prSet/>
      <dgm:spPr/>
      <dgm:t>
        <a:bodyPr/>
        <a:lstStyle/>
        <a:p>
          <a:endParaRPr lang="en-US"/>
        </a:p>
      </dgm:t>
    </dgm:pt>
    <dgm:pt modelId="{136A2056-E0C4-46B4-9150-35FE88195014}">
      <dgm:prSet/>
      <dgm:spPr/>
      <dgm:t>
        <a:bodyPr/>
        <a:lstStyle/>
        <a:p>
          <a:r>
            <a:rPr lang="en-US" baseline="0"/>
            <a:t>Transfer/Issue Document</a:t>
          </a:r>
          <a:endParaRPr lang="en-US"/>
        </a:p>
      </dgm:t>
    </dgm:pt>
    <dgm:pt modelId="{C2E37979-2DAE-4350-9F1C-8726D36A53E3}" type="parTrans" cxnId="{7DD252DB-32AE-49EE-8E73-0B98139C5406}">
      <dgm:prSet/>
      <dgm:spPr/>
      <dgm:t>
        <a:bodyPr/>
        <a:lstStyle/>
        <a:p>
          <a:endParaRPr lang="en-US"/>
        </a:p>
      </dgm:t>
    </dgm:pt>
    <dgm:pt modelId="{68222843-A683-4E7A-B201-083051D75D65}" type="sibTrans" cxnId="{7DD252DB-32AE-49EE-8E73-0B98139C5406}">
      <dgm:prSet/>
      <dgm:spPr/>
      <dgm:t>
        <a:bodyPr/>
        <a:lstStyle/>
        <a:p>
          <a:endParaRPr lang="en-US"/>
        </a:p>
      </dgm:t>
    </dgm:pt>
    <dgm:pt modelId="{17EEC810-87E2-41FE-8948-8781E5E8D871}" type="pres">
      <dgm:prSet presAssocID="{7D5620A4-D9AB-458C-BB19-EB1609BFBDD0}" presName="vert0" presStyleCnt="0">
        <dgm:presLayoutVars>
          <dgm:dir/>
          <dgm:animOne val="branch"/>
          <dgm:animLvl val="lvl"/>
        </dgm:presLayoutVars>
      </dgm:prSet>
      <dgm:spPr/>
    </dgm:pt>
    <dgm:pt modelId="{7C66E367-80D3-42DB-8750-E5674443E180}" type="pres">
      <dgm:prSet presAssocID="{4F8AE6BB-36DB-4CC3-9834-2D6D61D32469}" presName="thickLine" presStyleLbl="alignNode1" presStyleIdx="0" presStyleCnt="7"/>
      <dgm:spPr/>
    </dgm:pt>
    <dgm:pt modelId="{D35156F1-C520-4088-AD3A-7AC6A09A5060}" type="pres">
      <dgm:prSet presAssocID="{4F8AE6BB-36DB-4CC3-9834-2D6D61D32469}" presName="horz1" presStyleCnt="0"/>
      <dgm:spPr/>
    </dgm:pt>
    <dgm:pt modelId="{0F29B582-879D-4068-B43F-AE151B57334B}" type="pres">
      <dgm:prSet presAssocID="{4F8AE6BB-36DB-4CC3-9834-2D6D61D32469}" presName="tx1" presStyleLbl="revTx" presStyleIdx="0" presStyleCnt="7"/>
      <dgm:spPr/>
    </dgm:pt>
    <dgm:pt modelId="{DC5E26DC-BFA5-4341-B18D-EFE93F0D5726}" type="pres">
      <dgm:prSet presAssocID="{4F8AE6BB-36DB-4CC3-9834-2D6D61D32469}" presName="vert1" presStyleCnt="0"/>
      <dgm:spPr/>
    </dgm:pt>
    <dgm:pt modelId="{C1B54FCD-10EA-4BEB-9F63-6299E25094CF}" type="pres">
      <dgm:prSet presAssocID="{BE78BECA-4C10-4CFF-9F14-791D84BB3CBA}" presName="thickLine" presStyleLbl="alignNode1" presStyleIdx="1" presStyleCnt="7"/>
      <dgm:spPr/>
    </dgm:pt>
    <dgm:pt modelId="{A196F8E6-F711-4B84-8BF5-6465004202CB}" type="pres">
      <dgm:prSet presAssocID="{BE78BECA-4C10-4CFF-9F14-791D84BB3CBA}" presName="horz1" presStyleCnt="0"/>
      <dgm:spPr/>
    </dgm:pt>
    <dgm:pt modelId="{07E489F7-45F4-4764-A58F-28A089CEC2E4}" type="pres">
      <dgm:prSet presAssocID="{BE78BECA-4C10-4CFF-9F14-791D84BB3CBA}" presName="tx1" presStyleLbl="revTx" presStyleIdx="1" presStyleCnt="7"/>
      <dgm:spPr/>
    </dgm:pt>
    <dgm:pt modelId="{E62109AA-C2B6-4453-B0E4-CAF6DDE72511}" type="pres">
      <dgm:prSet presAssocID="{BE78BECA-4C10-4CFF-9F14-791D84BB3CBA}" presName="vert1" presStyleCnt="0"/>
      <dgm:spPr/>
    </dgm:pt>
    <dgm:pt modelId="{5A7B0111-921C-4423-8E3F-4F8ADDC2A460}" type="pres">
      <dgm:prSet presAssocID="{E2543F83-6527-4891-9F8E-8F03757A9C20}" presName="thickLine" presStyleLbl="alignNode1" presStyleIdx="2" presStyleCnt="7"/>
      <dgm:spPr/>
    </dgm:pt>
    <dgm:pt modelId="{F280CA93-7DEC-4A09-BD0F-222CB7DF2073}" type="pres">
      <dgm:prSet presAssocID="{E2543F83-6527-4891-9F8E-8F03757A9C20}" presName="horz1" presStyleCnt="0"/>
      <dgm:spPr/>
    </dgm:pt>
    <dgm:pt modelId="{97747B8D-8491-4C26-B162-34071B585AA8}" type="pres">
      <dgm:prSet presAssocID="{E2543F83-6527-4891-9F8E-8F03757A9C20}" presName="tx1" presStyleLbl="revTx" presStyleIdx="2" presStyleCnt="7"/>
      <dgm:spPr/>
    </dgm:pt>
    <dgm:pt modelId="{3F559232-6F1C-4356-B87F-262F37470BAB}" type="pres">
      <dgm:prSet presAssocID="{E2543F83-6527-4891-9F8E-8F03757A9C20}" presName="vert1" presStyleCnt="0"/>
      <dgm:spPr/>
    </dgm:pt>
    <dgm:pt modelId="{AB90EDD9-DD5A-49B9-B0B9-579EB2EFC7DA}" type="pres">
      <dgm:prSet presAssocID="{EDACB136-F716-45E4-B67E-D12D0537FB81}" presName="thickLine" presStyleLbl="alignNode1" presStyleIdx="3" presStyleCnt="7"/>
      <dgm:spPr/>
    </dgm:pt>
    <dgm:pt modelId="{BE7412B9-112F-4526-ACAB-7D8BF126F780}" type="pres">
      <dgm:prSet presAssocID="{EDACB136-F716-45E4-B67E-D12D0537FB81}" presName="horz1" presStyleCnt="0"/>
      <dgm:spPr/>
    </dgm:pt>
    <dgm:pt modelId="{D34A60B6-988E-4DAF-B12D-0EA309F40707}" type="pres">
      <dgm:prSet presAssocID="{EDACB136-F716-45E4-B67E-D12D0537FB81}" presName="tx1" presStyleLbl="revTx" presStyleIdx="3" presStyleCnt="7"/>
      <dgm:spPr/>
    </dgm:pt>
    <dgm:pt modelId="{30B04272-A118-4C6E-994C-9BA4133813B1}" type="pres">
      <dgm:prSet presAssocID="{EDACB136-F716-45E4-B67E-D12D0537FB81}" presName="vert1" presStyleCnt="0"/>
      <dgm:spPr/>
    </dgm:pt>
    <dgm:pt modelId="{7C373CE6-A7D1-4F33-BF53-31C20F18F55C}" type="pres">
      <dgm:prSet presAssocID="{F8E48E2E-D2EA-47D8-B73C-AC6274E85DE2}" presName="thickLine" presStyleLbl="alignNode1" presStyleIdx="4" presStyleCnt="7"/>
      <dgm:spPr/>
    </dgm:pt>
    <dgm:pt modelId="{404A6CBF-D430-47D1-B127-3BE69FA16F2A}" type="pres">
      <dgm:prSet presAssocID="{F8E48E2E-D2EA-47D8-B73C-AC6274E85DE2}" presName="horz1" presStyleCnt="0"/>
      <dgm:spPr/>
    </dgm:pt>
    <dgm:pt modelId="{59B7E854-FEA1-441D-90FF-9705E1B515B1}" type="pres">
      <dgm:prSet presAssocID="{F8E48E2E-D2EA-47D8-B73C-AC6274E85DE2}" presName="tx1" presStyleLbl="revTx" presStyleIdx="4" presStyleCnt="7"/>
      <dgm:spPr/>
    </dgm:pt>
    <dgm:pt modelId="{B8E96025-9B19-4898-BFFF-238146E66E5B}" type="pres">
      <dgm:prSet presAssocID="{F8E48E2E-D2EA-47D8-B73C-AC6274E85DE2}" presName="vert1" presStyleCnt="0"/>
      <dgm:spPr/>
    </dgm:pt>
    <dgm:pt modelId="{620D4A32-72BD-4BE6-A68D-B9BC7AB25C9F}" type="pres">
      <dgm:prSet presAssocID="{8E35DA9D-CC41-429E-A80E-B280BFF66964}" presName="thickLine" presStyleLbl="alignNode1" presStyleIdx="5" presStyleCnt="7"/>
      <dgm:spPr/>
    </dgm:pt>
    <dgm:pt modelId="{34ED94F9-C882-40E2-AB4F-52F1EF248EE3}" type="pres">
      <dgm:prSet presAssocID="{8E35DA9D-CC41-429E-A80E-B280BFF66964}" presName="horz1" presStyleCnt="0"/>
      <dgm:spPr/>
    </dgm:pt>
    <dgm:pt modelId="{3636B846-68F2-4284-BE0D-A89ED0B35B2D}" type="pres">
      <dgm:prSet presAssocID="{8E35DA9D-CC41-429E-A80E-B280BFF66964}" presName="tx1" presStyleLbl="revTx" presStyleIdx="5" presStyleCnt="7"/>
      <dgm:spPr/>
    </dgm:pt>
    <dgm:pt modelId="{E2A6B027-2B5C-4F8C-A4AB-079BF530C9A9}" type="pres">
      <dgm:prSet presAssocID="{8E35DA9D-CC41-429E-A80E-B280BFF66964}" presName="vert1" presStyleCnt="0"/>
      <dgm:spPr/>
    </dgm:pt>
    <dgm:pt modelId="{28F1DC9B-E8DF-49A4-B828-FDC18689BCA9}" type="pres">
      <dgm:prSet presAssocID="{136A2056-E0C4-46B4-9150-35FE88195014}" presName="thickLine" presStyleLbl="alignNode1" presStyleIdx="6" presStyleCnt="7"/>
      <dgm:spPr/>
    </dgm:pt>
    <dgm:pt modelId="{16BBEB55-848B-4415-B48F-143CD6029490}" type="pres">
      <dgm:prSet presAssocID="{136A2056-E0C4-46B4-9150-35FE88195014}" presName="horz1" presStyleCnt="0"/>
      <dgm:spPr/>
    </dgm:pt>
    <dgm:pt modelId="{8FC1B352-180C-4113-B6B5-2E701CEE3D13}" type="pres">
      <dgm:prSet presAssocID="{136A2056-E0C4-46B4-9150-35FE88195014}" presName="tx1" presStyleLbl="revTx" presStyleIdx="6" presStyleCnt="7"/>
      <dgm:spPr/>
    </dgm:pt>
    <dgm:pt modelId="{7CE6E3A1-514A-41C8-9DB4-84AE5B483880}" type="pres">
      <dgm:prSet presAssocID="{136A2056-E0C4-46B4-9150-35FE88195014}" presName="vert1" presStyleCnt="0"/>
      <dgm:spPr/>
    </dgm:pt>
  </dgm:ptLst>
  <dgm:cxnLst>
    <dgm:cxn modelId="{65AC0D0B-E881-47D7-8DFB-9E895358AC24}" srcId="{7D5620A4-D9AB-458C-BB19-EB1609BFBDD0}" destId="{8E35DA9D-CC41-429E-A80E-B280BFF66964}" srcOrd="5" destOrd="0" parTransId="{F27BDBA6-1175-436A-9AE5-F5B30CDD77B3}" sibTransId="{DF5AC042-1000-48D2-ACE4-0993C12DD547}"/>
    <dgm:cxn modelId="{9F05C01E-E470-4CD2-AD00-42032411F8CE}" type="presOf" srcId="{BE78BECA-4C10-4CFF-9F14-791D84BB3CBA}" destId="{07E489F7-45F4-4764-A58F-28A089CEC2E4}" srcOrd="0" destOrd="0" presId="urn:microsoft.com/office/officeart/2008/layout/LinedList"/>
    <dgm:cxn modelId="{7393E844-7088-4382-BCED-906A039128D2}" srcId="{7D5620A4-D9AB-458C-BB19-EB1609BFBDD0}" destId="{BE78BECA-4C10-4CFF-9F14-791D84BB3CBA}" srcOrd="1" destOrd="0" parTransId="{2E10068B-5B00-4BA0-932A-E81909A42274}" sibTransId="{C1D2049D-5C66-46A1-B2BD-999217CD24E3}"/>
    <dgm:cxn modelId="{ED2BC36D-7065-42B3-B9BB-5C28C42B337A}" type="presOf" srcId="{7D5620A4-D9AB-458C-BB19-EB1609BFBDD0}" destId="{17EEC810-87E2-41FE-8948-8781E5E8D871}" srcOrd="0" destOrd="0" presId="urn:microsoft.com/office/officeart/2008/layout/LinedList"/>
    <dgm:cxn modelId="{E0609F82-3406-464E-81B2-545A1E61F39F}" type="presOf" srcId="{4F8AE6BB-36DB-4CC3-9834-2D6D61D32469}" destId="{0F29B582-879D-4068-B43F-AE151B57334B}" srcOrd="0" destOrd="0" presId="urn:microsoft.com/office/officeart/2008/layout/LinedList"/>
    <dgm:cxn modelId="{35BD1D8D-C558-48F4-A2BB-DEA0C65B35F5}" type="presOf" srcId="{8E35DA9D-CC41-429E-A80E-B280BFF66964}" destId="{3636B846-68F2-4284-BE0D-A89ED0B35B2D}" srcOrd="0" destOrd="0" presId="urn:microsoft.com/office/officeart/2008/layout/LinedList"/>
    <dgm:cxn modelId="{CB34EA95-24C1-442E-85C7-B4A26F55379E}" type="presOf" srcId="{F8E48E2E-D2EA-47D8-B73C-AC6274E85DE2}" destId="{59B7E854-FEA1-441D-90FF-9705E1B515B1}" srcOrd="0" destOrd="0" presId="urn:microsoft.com/office/officeart/2008/layout/LinedList"/>
    <dgm:cxn modelId="{96E1DA9E-5BE4-4645-B2EF-37BF2CF54438}" srcId="{7D5620A4-D9AB-458C-BB19-EB1609BFBDD0}" destId="{EDACB136-F716-45E4-B67E-D12D0537FB81}" srcOrd="3" destOrd="0" parTransId="{E94F7516-0F81-4645-9263-5CB1D206E554}" sibTransId="{95C5AA08-8500-4767-91EE-059BCE66F088}"/>
    <dgm:cxn modelId="{55AE80A9-4FF5-47E0-BAF5-B6E80294CE85}" type="presOf" srcId="{EDACB136-F716-45E4-B67E-D12D0537FB81}" destId="{D34A60B6-988E-4DAF-B12D-0EA309F40707}" srcOrd="0" destOrd="0" presId="urn:microsoft.com/office/officeart/2008/layout/LinedList"/>
    <dgm:cxn modelId="{91A82AC0-82B1-4539-9065-B5080DE5BC9D}" type="presOf" srcId="{E2543F83-6527-4891-9F8E-8F03757A9C20}" destId="{97747B8D-8491-4C26-B162-34071B585AA8}" srcOrd="0" destOrd="0" presId="urn:microsoft.com/office/officeart/2008/layout/LinedList"/>
    <dgm:cxn modelId="{FE89F6C1-7537-4CD2-99C4-4CCA66D6A6CF}" type="presOf" srcId="{136A2056-E0C4-46B4-9150-35FE88195014}" destId="{8FC1B352-180C-4113-B6B5-2E701CEE3D13}" srcOrd="0" destOrd="0" presId="urn:microsoft.com/office/officeart/2008/layout/LinedList"/>
    <dgm:cxn modelId="{326913D9-B8E9-4C45-BF36-6EE4619D5333}" srcId="{7D5620A4-D9AB-458C-BB19-EB1609BFBDD0}" destId="{F8E48E2E-D2EA-47D8-B73C-AC6274E85DE2}" srcOrd="4" destOrd="0" parTransId="{E563A243-2512-46B1-B5D1-61BE2DB55080}" sibTransId="{70C762E8-9970-4A1C-BB2F-361676CCB751}"/>
    <dgm:cxn modelId="{4C319CDA-6CED-46D1-A803-AF66B308DE78}" srcId="{7D5620A4-D9AB-458C-BB19-EB1609BFBDD0}" destId="{4F8AE6BB-36DB-4CC3-9834-2D6D61D32469}" srcOrd="0" destOrd="0" parTransId="{2424C32D-EEF3-4107-A4ED-1CCDC6B991F3}" sibTransId="{DC2D42BA-FBC5-4971-8362-10A788F39C5D}"/>
    <dgm:cxn modelId="{7DD252DB-32AE-49EE-8E73-0B98139C5406}" srcId="{7D5620A4-D9AB-458C-BB19-EB1609BFBDD0}" destId="{136A2056-E0C4-46B4-9150-35FE88195014}" srcOrd="6" destOrd="0" parTransId="{C2E37979-2DAE-4350-9F1C-8726D36A53E3}" sibTransId="{68222843-A683-4E7A-B201-083051D75D65}"/>
    <dgm:cxn modelId="{33C5FAF5-890D-4D6D-83E1-FF9FCBF35AAF}" srcId="{7D5620A4-D9AB-458C-BB19-EB1609BFBDD0}" destId="{E2543F83-6527-4891-9F8E-8F03757A9C20}" srcOrd="2" destOrd="0" parTransId="{9F434173-7819-47A7-97ED-A4450D0D24E3}" sibTransId="{17A9ED25-2F1F-4678-8421-DEA9368571F2}"/>
    <dgm:cxn modelId="{9AEF4732-AECE-4B5F-AF9C-70F1FC1A30CE}" type="presParOf" srcId="{17EEC810-87E2-41FE-8948-8781E5E8D871}" destId="{7C66E367-80D3-42DB-8750-E5674443E180}" srcOrd="0" destOrd="0" presId="urn:microsoft.com/office/officeart/2008/layout/LinedList"/>
    <dgm:cxn modelId="{F90F0ADD-04D6-4E27-B3C6-CD1B8B624BE8}" type="presParOf" srcId="{17EEC810-87E2-41FE-8948-8781E5E8D871}" destId="{D35156F1-C520-4088-AD3A-7AC6A09A5060}" srcOrd="1" destOrd="0" presId="urn:microsoft.com/office/officeart/2008/layout/LinedList"/>
    <dgm:cxn modelId="{8B790DE7-4E7F-42BF-A598-7F51C74D35D2}" type="presParOf" srcId="{D35156F1-C520-4088-AD3A-7AC6A09A5060}" destId="{0F29B582-879D-4068-B43F-AE151B57334B}" srcOrd="0" destOrd="0" presId="urn:microsoft.com/office/officeart/2008/layout/LinedList"/>
    <dgm:cxn modelId="{0809C68C-9203-4181-93B5-DF708206ED48}" type="presParOf" srcId="{D35156F1-C520-4088-AD3A-7AC6A09A5060}" destId="{DC5E26DC-BFA5-4341-B18D-EFE93F0D5726}" srcOrd="1" destOrd="0" presId="urn:microsoft.com/office/officeart/2008/layout/LinedList"/>
    <dgm:cxn modelId="{884F6791-1FF3-418B-9F88-EA4C9707121A}" type="presParOf" srcId="{17EEC810-87E2-41FE-8948-8781E5E8D871}" destId="{C1B54FCD-10EA-4BEB-9F63-6299E25094CF}" srcOrd="2" destOrd="0" presId="urn:microsoft.com/office/officeart/2008/layout/LinedList"/>
    <dgm:cxn modelId="{BD10BB45-D02B-413C-BC7F-D7BC9B50A22F}" type="presParOf" srcId="{17EEC810-87E2-41FE-8948-8781E5E8D871}" destId="{A196F8E6-F711-4B84-8BF5-6465004202CB}" srcOrd="3" destOrd="0" presId="urn:microsoft.com/office/officeart/2008/layout/LinedList"/>
    <dgm:cxn modelId="{EA32A39B-B3DA-4DF0-9A11-6C01570436E1}" type="presParOf" srcId="{A196F8E6-F711-4B84-8BF5-6465004202CB}" destId="{07E489F7-45F4-4764-A58F-28A089CEC2E4}" srcOrd="0" destOrd="0" presId="urn:microsoft.com/office/officeart/2008/layout/LinedList"/>
    <dgm:cxn modelId="{31B9E17B-9C43-4E1B-BACC-A77A28FCF217}" type="presParOf" srcId="{A196F8E6-F711-4B84-8BF5-6465004202CB}" destId="{E62109AA-C2B6-4453-B0E4-CAF6DDE72511}" srcOrd="1" destOrd="0" presId="urn:microsoft.com/office/officeart/2008/layout/LinedList"/>
    <dgm:cxn modelId="{9885C8EA-51EF-45E1-ADC4-2EBB8C86E93E}" type="presParOf" srcId="{17EEC810-87E2-41FE-8948-8781E5E8D871}" destId="{5A7B0111-921C-4423-8E3F-4F8ADDC2A460}" srcOrd="4" destOrd="0" presId="urn:microsoft.com/office/officeart/2008/layout/LinedList"/>
    <dgm:cxn modelId="{E6C6502F-46AB-48F2-A121-9E8EC46C6204}" type="presParOf" srcId="{17EEC810-87E2-41FE-8948-8781E5E8D871}" destId="{F280CA93-7DEC-4A09-BD0F-222CB7DF2073}" srcOrd="5" destOrd="0" presId="urn:microsoft.com/office/officeart/2008/layout/LinedList"/>
    <dgm:cxn modelId="{0DD1B8A5-26DB-4E2C-831D-4552F0E10FCD}" type="presParOf" srcId="{F280CA93-7DEC-4A09-BD0F-222CB7DF2073}" destId="{97747B8D-8491-4C26-B162-34071B585AA8}" srcOrd="0" destOrd="0" presId="urn:microsoft.com/office/officeart/2008/layout/LinedList"/>
    <dgm:cxn modelId="{09048266-258E-43B9-8567-140328D380D2}" type="presParOf" srcId="{F280CA93-7DEC-4A09-BD0F-222CB7DF2073}" destId="{3F559232-6F1C-4356-B87F-262F37470BAB}" srcOrd="1" destOrd="0" presId="urn:microsoft.com/office/officeart/2008/layout/LinedList"/>
    <dgm:cxn modelId="{FE49371B-98A6-46A0-9350-F0644FDD4D19}" type="presParOf" srcId="{17EEC810-87E2-41FE-8948-8781E5E8D871}" destId="{AB90EDD9-DD5A-49B9-B0B9-579EB2EFC7DA}" srcOrd="6" destOrd="0" presId="urn:microsoft.com/office/officeart/2008/layout/LinedList"/>
    <dgm:cxn modelId="{2099702C-3D4D-45E5-B193-DF1A1C3BCBB3}" type="presParOf" srcId="{17EEC810-87E2-41FE-8948-8781E5E8D871}" destId="{BE7412B9-112F-4526-ACAB-7D8BF126F780}" srcOrd="7" destOrd="0" presId="urn:microsoft.com/office/officeart/2008/layout/LinedList"/>
    <dgm:cxn modelId="{64A69A6C-59D9-4BA5-A9C1-5DD8C8712942}" type="presParOf" srcId="{BE7412B9-112F-4526-ACAB-7D8BF126F780}" destId="{D34A60B6-988E-4DAF-B12D-0EA309F40707}" srcOrd="0" destOrd="0" presId="urn:microsoft.com/office/officeart/2008/layout/LinedList"/>
    <dgm:cxn modelId="{AE62DF30-49B1-468E-B729-835094496ED4}" type="presParOf" srcId="{BE7412B9-112F-4526-ACAB-7D8BF126F780}" destId="{30B04272-A118-4C6E-994C-9BA4133813B1}" srcOrd="1" destOrd="0" presId="urn:microsoft.com/office/officeart/2008/layout/LinedList"/>
    <dgm:cxn modelId="{452292CA-8251-4759-B17F-277BE4EABFC1}" type="presParOf" srcId="{17EEC810-87E2-41FE-8948-8781E5E8D871}" destId="{7C373CE6-A7D1-4F33-BF53-31C20F18F55C}" srcOrd="8" destOrd="0" presId="urn:microsoft.com/office/officeart/2008/layout/LinedList"/>
    <dgm:cxn modelId="{3B5D1569-8507-458F-843A-557E329D08BA}" type="presParOf" srcId="{17EEC810-87E2-41FE-8948-8781E5E8D871}" destId="{404A6CBF-D430-47D1-B127-3BE69FA16F2A}" srcOrd="9" destOrd="0" presId="urn:microsoft.com/office/officeart/2008/layout/LinedList"/>
    <dgm:cxn modelId="{871B168E-3C52-4A98-8A91-BA3A0D107C71}" type="presParOf" srcId="{404A6CBF-D430-47D1-B127-3BE69FA16F2A}" destId="{59B7E854-FEA1-441D-90FF-9705E1B515B1}" srcOrd="0" destOrd="0" presId="urn:microsoft.com/office/officeart/2008/layout/LinedList"/>
    <dgm:cxn modelId="{4E33E246-A895-453C-9760-E85ECA76524E}" type="presParOf" srcId="{404A6CBF-D430-47D1-B127-3BE69FA16F2A}" destId="{B8E96025-9B19-4898-BFFF-238146E66E5B}" srcOrd="1" destOrd="0" presId="urn:microsoft.com/office/officeart/2008/layout/LinedList"/>
    <dgm:cxn modelId="{01A9B84E-F8FE-48BE-B97D-AA369846830B}" type="presParOf" srcId="{17EEC810-87E2-41FE-8948-8781E5E8D871}" destId="{620D4A32-72BD-4BE6-A68D-B9BC7AB25C9F}" srcOrd="10" destOrd="0" presId="urn:microsoft.com/office/officeart/2008/layout/LinedList"/>
    <dgm:cxn modelId="{358DAA3C-859D-41EE-8008-4ECD82A03A97}" type="presParOf" srcId="{17EEC810-87E2-41FE-8948-8781E5E8D871}" destId="{34ED94F9-C882-40E2-AB4F-52F1EF248EE3}" srcOrd="11" destOrd="0" presId="urn:microsoft.com/office/officeart/2008/layout/LinedList"/>
    <dgm:cxn modelId="{77D0159A-E287-46B2-B524-7A6EE2AAAFE7}" type="presParOf" srcId="{34ED94F9-C882-40E2-AB4F-52F1EF248EE3}" destId="{3636B846-68F2-4284-BE0D-A89ED0B35B2D}" srcOrd="0" destOrd="0" presId="urn:microsoft.com/office/officeart/2008/layout/LinedList"/>
    <dgm:cxn modelId="{EFE158DF-726C-4A89-BE4A-DE42FDB371A0}" type="presParOf" srcId="{34ED94F9-C882-40E2-AB4F-52F1EF248EE3}" destId="{E2A6B027-2B5C-4F8C-A4AB-079BF530C9A9}" srcOrd="1" destOrd="0" presId="urn:microsoft.com/office/officeart/2008/layout/LinedList"/>
    <dgm:cxn modelId="{34991E2B-34FD-4EC8-B269-D12A0AC5F11B}" type="presParOf" srcId="{17EEC810-87E2-41FE-8948-8781E5E8D871}" destId="{28F1DC9B-E8DF-49A4-B828-FDC18689BCA9}" srcOrd="12" destOrd="0" presId="urn:microsoft.com/office/officeart/2008/layout/LinedList"/>
    <dgm:cxn modelId="{C754061E-A2A3-48E3-B3EB-40EBAA8BEE17}" type="presParOf" srcId="{17EEC810-87E2-41FE-8948-8781E5E8D871}" destId="{16BBEB55-848B-4415-B48F-143CD6029490}" srcOrd="13" destOrd="0" presId="urn:microsoft.com/office/officeart/2008/layout/LinedList"/>
    <dgm:cxn modelId="{7AE0B95A-BFBA-471B-8E73-CFF517FF3E14}" type="presParOf" srcId="{16BBEB55-848B-4415-B48F-143CD6029490}" destId="{8FC1B352-180C-4113-B6B5-2E701CEE3D13}" srcOrd="0" destOrd="0" presId="urn:microsoft.com/office/officeart/2008/layout/LinedList"/>
    <dgm:cxn modelId="{03C170E1-1DB0-495E-9D92-3C5FF575FD5C}" type="presParOf" srcId="{16BBEB55-848B-4415-B48F-143CD6029490}" destId="{7CE6E3A1-514A-41C8-9DB4-84AE5B48388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2F9DF7-47B8-4B03-AE90-18F0D77B7AA1}">
      <dsp:nvSpPr>
        <dsp:cNvPr id="0" name=""/>
        <dsp:cNvSpPr/>
      </dsp:nvSpPr>
      <dsp:spPr>
        <a:xfrm>
          <a:off x="0" y="642"/>
          <a:ext cx="5990135" cy="0"/>
        </a:xfrm>
        <a:prstGeom prst="line">
          <a:avLst/>
        </a:prstGeom>
        <a:solidFill>
          <a:schemeClr val="accent2">
            <a:hueOff val="0"/>
            <a:satOff val="0"/>
            <a:lumOff val="0"/>
            <a:alphaOff val="0"/>
          </a:schemeClr>
        </a:solidFill>
        <a:ln w="1397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1697FE-6EAD-427C-9731-0289ABFF27DA}">
      <dsp:nvSpPr>
        <dsp:cNvPr id="0" name=""/>
        <dsp:cNvSpPr/>
      </dsp:nvSpPr>
      <dsp:spPr>
        <a:xfrm>
          <a:off x="0" y="642"/>
          <a:ext cx="5990135" cy="584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Life Cycle Sustainment Plan (LCSP)</a:t>
          </a:r>
        </a:p>
      </dsp:txBody>
      <dsp:txXfrm>
        <a:off x="0" y="642"/>
        <a:ext cx="5990135" cy="584529"/>
      </dsp:txXfrm>
    </dsp:sp>
    <dsp:sp modelId="{4D00F1DA-DF80-4AA9-9E37-F4FB3F61DC82}">
      <dsp:nvSpPr>
        <dsp:cNvPr id="0" name=""/>
        <dsp:cNvSpPr/>
      </dsp:nvSpPr>
      <dsp:spPr>
        <a:xfrm>
          <a:off x="0" y="585172"/>
          <a:ext cx="5990135" cy="0"/>
        </a:xfrm>
        <a:prstGeom prst="line">
          <a:avLst/>
        </a:prstGeom>
        <a:solidFill>
          <a:schemeClr val="accent2">
            <a:hueOff val="-928083"/>
            <a:satOff val="303"/>
            <a:lumOff val="-270"/>
            <a:alphaOff val="0"/>
          </a:schemeClr>
        </a:solidFill>
        <a:ln w="13970" cap="flat" cmpd="sng" algn="ctr">
          <a:solidFill>
            <a:schemeClr val="accent2">
              <a:hueOff val="-928083"/>
              <a:satOff val="303"/>
              <a:lumOff val="-27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83ED0C-A3FD-46EF-949F-50717BA6A054}">
      <dsp:nvSpPr>
        <dsp:cNvPr id="0" name=""/>
        <dsp:cNvSpPr/>
      </dsp:nvSpPr>
      <dsp:spPr>
        <a:xfrm>
          <a:off x="0" y="585172"/>
          <a:ext cx="5990135" cy="584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Analysis of Product Support Alternatives (APSA)</a:t>
          </a:r>
        </a:p>
      </dsp:txBody>
      <dsp:txXfrm>
        <a:off x="0" y="585172"/>
        <a:ext cx="5990135" cy="584529"/>
      </dsp:txXfrm>
    </dsp:sp>
    <dsp:sp modelId="{5C5E686F-F40E-48AD-A34D-ABA4B88FA918}">
      <dsp:nvSpPr>
        <dsp:cNvPr id="0" name=""/>
        <dsp:cNvSpPr/>
      </dsp:nvSpPr>
      <dsp:spPr>
        <a:xfrm>
          <a:off x="0" y="1169702"/>
          <a:ext cx="5990135" cy="0"/>
        </a:xfrm>
        <a:prstGeom prst="line">
          <a:avLst/>
        </a:prstGeom>
        <a:solidFill>
          <a:schemeClr val="accent2">
            <a:hueOff val="-1856167"/>
            <a:satOff val="606"/>
            <a:lumOff val="-539"/>
            <a:alphaOff val="0"/>
          </a:schemeClr>
        </a:solidFill>
        <a:ln w="13970" cap="flat" cmpd="sng" algn="ctr">
          <a:solidFill>
            <a:schemeClr val="accent2">
              <a:hueOff val="-1856167"/>
              <a:satOff val="606"/>
              <a:lumOff val="-53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C69E6C-8147-4BB3-B6A6-838A3EC3FF7C}">
      <dsp:nvSpPr>
        <dsp:cNvPr id="0" name=""/>
        <dsp:cNvSpPr/>
      </dsp:nvSpPr>
      <dsp:spPr>
        <a:xfrm>
          <a:off x="0" y="1169702"/>
          <a:ext cx="5990135" cy="584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Logistics Product Data (LPD)</a:t>
          </a:r>
        </a:p>
      </dsp:txBody>
      <dsp:txXfrm>
        <a:off x="0" y="1169702"/>
        <a:ext cx="5990135" cy="584529"/>
      </dsp:txXfrm>
    </dsp:sp>
    <dsp:sp modelId="{2D8DCC17-0C24-4D98-8781-71A77511C6BF}">
      <dsp:nvSpPr>
        <dsp:cNvPr id="0" name=""/>
        <dsp:cNvSpPr/>
      </dsp:nvSpPr>
      <dsp:spPr>
        <a:xfrm>
          <a:off x="0" y="1754232"/>
          <a:ext cx="5990135" cy="0"/>
        </a:xfrm>
        <a:prstGeom prst="line">
          <a:avLst/>
        </a:prstGeom>
        <a:solidFill>
          <a:schemeClr val="accent2">
            <a:hueOff val="-2784250"/>
            <a:satOff val="908"/>
            <a:lumOff val="-809"/>
            <a:alphaOff val="0"/>
          </a:schemeClr>
        </a:solidFill>
        <a:ln w="13970" cap="flat" cmpd="sng" algn="ctr">
          <a:solidFill>
            <a:schemeClr val="accent2">
              <a:hueOff val="-2784250"/>
              <a:satOff val="908"/>
              <a:lumOff val="-80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4C7BF4-A44F-4F38-8936-32DB4A2C02F9}">
      <dsp:nvSpPr>
        <dsp:cNvPr id="0" name=""/>
        <dsp:cNvSpPr/>
      </dsp:nvSpPr>
      <dsp:spPr>
        <a:xfrm>
          <a:off x="0" y="1754232"/>
          <a:ext cx="5990135" cy="584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Technical Manuals</a:t>
          </a:r>
        </a:p>
      </dsp:txBody>
      <dsp:txXfrm>
        <a:off x="0" y="1754232"/>
        <a:ext cx="5990135" cy="584529"/>
      </dsp:txXfrm>
    </dsp:sp>
    <dsp:sp modelId="{71D90103-034A-44BC-8A9A-65E7BD7A068C}">
      <dsp:nvSpPr>
        <dsp:cNvPr id="0" name=""/>
        <dsp:cNvSpPr/>
      </dsp:nvSpPr>
      <dsp:spPr>
        <a:xfrm>
          <a:off x="0" y="2338762"/>
          <a:ext cx="5990135" cy="0"/>
        </a:xfrm>
        <a:prstGeom prst="line">
          <a:avLst/>
        </a:prstGeom>
        <a:solidFill>
          <a:schemeClr val="accent2">
            <a:hueOff val="-3712334"/>
            <a:satOff val="1211"/>
            <a:lumOff val="-1079"/>
            <a:alphaOff val="0"/>
          </a:schemeClr>
        </a:solidFill>
        <a:ln w="13970" cap="flat" cmpd="sng" algn="ctr">
          <a:solidFill>
            <a:schemeClr val="accent2">
              <a:hueOff val="-3712334"/>
              <a:satOff val="1211"/>
              <a:lumOff val="-107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D805EA-4150-4657-8C8E-CD54CEC3CEBB}">
      <dsp:nvSpPr>
        <dsp:cNvPr id="0" name=""/>
        <dsp:cNvSpPr/>
      </dsp:nvSpPr>
      <dsp:spPr>
        <a:xfrm>
          <a:off x="0" y="2338762"/>
          <a:ext cx="5990135" cy="584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New Equipment Training (NET)</a:t>
          </a:r>
        </a:p>
      </dsp:txBody>
      <dsp:txXfrm>
        <a:off x="0" y="2338762"/>
        <a:ext cx="5990135" cy="584529"/>
      </dsp:txXfrm>
    </dsp:sp>
    <dsp:sp modelId="{5B8A1E06-1E32-40D0-A490-B4EECD8B7AF8}">
      <dsp:nvSpPr>
        <dsp:cNvPr id="0" name=""/>
        <dsp:cNvSpPr/>
      </dsp:nvSpPr>
      <dsp:spPr>
        <a:xfrm>
          <a:off x="0" y="2923291"/>
          <a:ext cx="5990135" cy="0"/>
        </a:xfrm>
        <a:prstGeom prst="line">
          <a:avLst/>
        </a:prstGeom>
        <a:solidFill>
          <a:schemeClr val="accent2">
            <a:hueOff val="-4640417"/>
            <a:satOff val="1514"/>
            <a:lumOff val="-1348"/>
            <a:alphaOff val="0"/>
          </a:schemeClr>
        </a:solidFill>
        <a:ln w="13970" cap="flat" cmpd="sng" algn="ctr">
          <a:solidFill>
            <a:schemeClr val="accent2">
              <a:hueOff val="-4640417"/>
              <a:satOff val="1514"/>
              <a:lumOff val="-134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A119DF-D847-4631-86BE-3FB7BA4BAE86}">
      <dsp:nvSpPr>
        <dsp:cNvPr id="0" name=""/>
        <dsp:cNvSpPr/>
      </dsp:nvSpPr>
      <dsp:spPr>
        <a:xfrm>
          <a:off x="0" y="2923291"/>
          <a:ext cx="5990135" cy="584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Facilities Report (if applicable)</a:t>
          </a:r>
        </a:p>
      </dsp:txBody>
      <dsp:txXfrm>
        <a:off x="0" y="2923291"/>
        <a:ext cx="5990135" cy="584529"/>
      </dsp:txXfrm>
    </dsp:sp>
    <dsp:sp modelId="{6B0A5146-7559-4B8E-A743-FCF6B9FCD7D9}">
      <dsp:nvSpPr>
        <dsp:cNvPr id="0" name=""/>
        <dsp:cNvSpPr/>
      </dsp:nvSpPr>
      <dsp:spPr>
        <a:xfrm>
          <a:off x="0" y="3507821"/>
          <a:ext cx="5990135" cy="0"/>
        </a:xfrm>
        <a:prstGeom prst="line">
          <a:avLst/>
        </a:prstGeom>
        <a:solidFill>
          <a:schemeClr val="accent2">
            <a:hueOff val="-5568501"/>
            <a:satOff val="1817"/>
            <a:lumOff val="-1618"/>
            <a:alphaOff val="0"/>
          </a:schemeClr>
        </a:solidFill>
        <a:ln w="13970" cap="flat" cmpd="sng" algn="ctr">
          <a:solidFill>
            <a:schemeClr val="accent2">
              <a:hueOff val="-5568501"/>
              <a:satOff val="1817"/>
              <a:lumOff val="-161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2FA8CB-0552-4EC2-A0FD-C8997B08B897}">
      <dsp:nvSpPr>
        <dsp:cNvPr id="0" name=""/>
        <dsp:cNvSpPr/>
      </dsp:nvSpPr>
      <dsp:spPr>
        <a:xfrm>
          <a:off x="0" y="3507821"/>
          <a:ext cx="5990135" cy="584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Sustainment Quad Chart (SQC)</a:t>
          </a:r>
        </a:p>
      </dsp:txBody>
      <dsp:txXfrm>
        <a:off x="0" y="3507821"/>
        <a:ext cx="5990135" cy="584529"/>
      </dsp:txXfrm>
    </dsp:sp>
    <dsp:sp modelId="{1D523CF1-74B7-4E3B-86A7-0456F3B6FE2B}">
      <dsp:nvSpPr>
        <dsp:cNvPr id="0" name=""/>
        <dsp:cNvSpPr/>
      </dsp:nvSpPr>
      <dsp:spPr>
        <a:xfrm>
          <a:off x="0" y="4092351"/>
          <a:ext cx="5990135" cy="0"/>
        </a:xfrm>
        <a:prstGeom prst="line">
          <a:avLst/>
        </a:prstGeom>
        <a:solidFill>
          <a:schemeClr val="accent2">
            <a:hueOff val="-6496584"/>
            <a:satOff val="2119"/>
            <a:lumOff val="-1887"/>
            <a:alphaOff val="0"/>
          </a:schemeClr>
        </a:solidFill>
        <a:ln w="13970" cap="flat" cmpd="sng" algn="ctr">
          <a:solidFill>
            <a:schemeClr val="accent2">
              <a:hueOff val="-6496584"/>
              <a:satOff val="2119"/>
              <a:lumOff val="-188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3C1753-C7D2-4CFE-AC3C-1C7A01023E33}">
      <dsp:nvSpPr>
        <dsp:cNvPr id="0" name=""/>
        <dsp:cNvSpPr/>
      </dsp:nvSpPr>
      <dsp:spPr>
        <a:xfrm>
          <a:off x="0" y="4092351"/>
          <a:ext cx="5990135" cy="584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WCLS Funding</a:t>
          </a:r>
        </a:p>
      </dsp:txBody>
      <dsp:txXfrm>
        <a:off x="0" y="4092351"/>
        <a:ext cx="5990135" cy="584529"/>
      </dsp:txXfrm>
    </dsp:sp>
    <dsp:sp modelId="{C9912870-06F3-4E75-B4A7-B22481576780}">
      <dsp:nvSpPr>
        <dsp:cNvPr id="0" name=""/>
        <dsp:cNvSpPr/>
      </dsp:nvSpPr>
      <dsp:spPr>
        <a:xfrm>
          <a:off x="0" y="4676881"/>
          <a:ext cx="5990135" cy="0"/>
        </a:xfrm>
        <a:prstGeom prst="line">
          <a:avLst/>
        </a:prstGeom>
        <a:solidFill>
          <a:schemeClr val="accent2">
            <a:hueOff val="-7424668"/>
            <a:satOff val="2422"/>
            <a:lumOff val="-2157"/>
            <a:alphaOff val="0"/>
          </a:schemeClr>
        </a:solidFill>
        <a:ln w="13970" cap="flat" cmpd="sng" algn="ctr">
          <a:solidFill>
            <a:schemeClr val="accent2">
              <a:hueOff val="-7424668"/>
              <a:satOff val="2422"/>
              <a:lumOff val="-215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F0EF8C-EA7C-418A-92B5-95FB49C0EDFB}">
      <dsp:nvSpPr>
        <dsp:cNvPr id="0" name=""/>
        <dsp:cNvSpPr/>
      </dsp:nvSpPr>
      <dsp:spPr>
        <a:xfrm>
          <a:off x="0" y="4676881"/>
          <a:ext cx="5990135" cy="584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Transition to Maintenance Checklist</a:t>
          </a:r>
        </a:p>
      </dsp:txBody>
      <dsp:txXfrm>
        <a:off x="0" y="4676881"/>
        <a:ext cx="5990135" cy="5845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D3E6E-2A21-41F3-A005-A450A90BC25E}">
      <dsp:nvSpPr>
        <dsp:cNvPr id="0" name=""/>
        <dsp:cNvSpPr/>
      </dsp:nvSpPr>
      <dsp:spPr>
        <a:xfrm>
          <a:off x="0" y="1699"/>
          <a:ext cx="5945448" cy="7243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989138-6A38-47BA-9950-6DB581AEDE93}">
      <dsp:nvSpPr>
        <dsp:cNvPr id="0" name=""/>
        <dsp:cNvSpPr/>
      </dsp:nvSpPr>
      <dsp:spPr>
        <a:xfrm>
          <a:off x="219118" y="164680"/>
          <a:ext cx="398397" cy="3983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F272D4-BA85-49F8-A0C0-E7CB0549ABA1}">
      <dsp:nvSpPr>
        <dsp:cNvPr id="0" name=""/>
        <dsp:cNvSpPr/>
      </dsp:nvSpPr>
      <dsp:spPr>
        <a:xfrm>
          <a:off x="836635" y="1699"/>
          <a:ext cx="5108813" cy="72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61" tIns="76661" rIns="76661" bIns="76661" numCol="1" spcCol="1270" anchor="ctr" anchorCtr="0">
          <a:noAutofit/>
        </a:bodyPr>
        <a:lstStyle/>
        <a:p>
          <a:pPr marL="0" lvl="0" indent="0" algn="l" defTabSz="844550">
            <a:lnSpc>
              <a:spcPct val="90000"/>
            </a:lnSpc>
            <a:spcBef>
              <a:spcPct val="0"/>
            </a:spcBef>
            <a:spcAft>
              <a:spcPct val="35000"/>
            </a:spcAft>
            <a:buNone/>
          </a:pPr>
          <a:r>
            <a:rPr lang="en-US" sz="1900" kern="1200"/>
            <a:t>Safety Confirmation</a:t>
          </a:r>
        </a:p>
      </dsp:txBody>
      <dsp:txXfrm>
        <a:off x="836635" y="1699"/>
        <a:ext cx="5108813" cy="724359"/>
      </dsp:txXfrm>
    </dsp:sp>
    <dsp:sp modelId="{D84B5A14-C96C-47C5-A69E-7D939EAFE21B}">
      <dsp:nvSpPr>
        <dsp:cNvPr id="0" name=""/>
        <dsp:cNvSpPr/>
      </dsp:nvSpPr>
      <dsp:spPr>
        <a:xfrm>
          <a:off x="0" y="907149"/>
          <a:ext cx="5945448" cy="7243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1D8987-6DA1-420D-9436-ED544B6E627F}">
      <dsp:nvSpPr>
        <dsp:cNvPr id="0" name=""/>
        <dsp:cNvSpPr/>
      </dsp:nvSpPr>
      <dsp:spPr>
        <a:xfrm>
          <a:off x="219118" y="1070130"/>
          <a:ext cx="398397" cy="3983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8A87E9-DA00-4C84-953A-0A6ECFC81D5C}">
      <dsp:nvSpPr>
        <dsp:cNvPr id="0" name=""/>
        <dsp:cNvSpPr/>
      </dsp:nvSpPr>
      <dsp:spPr>
        <a:xfrm>
          <a:off x="836635" y="907149"/>
          <a:ext cx="5108813" cy="72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61" tIns="76661" rIns="76661" bIns="76661" numCol="1" spcCol="1270" anchor="ctr" anchorCtr="0">
          <a:noAutofit/>
        </a:bodyPr>
        <a:lstStyle/>
        <a:p>
          <a:pPr marL="0" lvl="0" indent="0" algn="l" defTabSz="844550">
            <a:lnSpc>
              <a:spcPct val="90000"/>
            </a:lnSpc>
            <a:spcBef>
              <a:spcPct val="0"/>
            </a:spcBef>
            <a:spcAft>
              <a:spcPct val="35000"/>
            </a:spcAft>
            <a:buNone/>
          </a:pPr>
          <a:r>
            <a:rPr lang="en-US" sz="1900" kern="1200"/>
            <a:t>Statement of Sustainability</a:t>
          </a:r>
        </a:p>
      </dsp:txBody>
      <dsp:txXfrm>
        <a:off x="836635" y="907149"/>
        <a:ext cx="5108813" cy="724359"/>
      </dsp:txXfrm>
    </dsp:sp>
    <dsp:sp modelId="{39924DCC-0409-4E2B-9C79-E0AAFD501450}">
      <dsp:nvSpPr>
        <dsp:cNvPr id="0" name=""/>
        <dsp:cNvSpPr/>
      </dsp:nvSpPr>
      <dsp:spPr>
        <a:xfrm>
          <a:off x="0" y="1812599"/>
          <a:ext cx="5945448" cy="7243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C68B6B-3F46-4D06-B1DB-E5A646F6F377}">
      <dsp:nvSpPr>
        <dsp:cNvPr id="0" name=""/>
        <dsp:cNvSpPr/>
      </dsp:nvSpPr>
      <dsp:spPr>
        <a:xfrm>
          <a:off x="219118" y="1975580"/>
          <a:ext cx="398397" cy="3983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96630D-3527-4599-983D-CFC7AD200DF2}">
      <dsp:nvSpPr>
        <dsp:cNvPr id="0" name=""/>
        <dsp:cNvSpPr/>
      </dsp:nvSpPr>
      <dsp:spPr>
        <a:xfrm>
          <a:off x="836635" y="1812599"/>
          <a:ext cx="5108813" cy="72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61" tIns="76661" rIns="76661" bIns="76661" numCol="1" spcCol="1270" anchor="ctr" anchorCtr="0">
          <a:noAutofit/>
        </a:bodyPr>
        <a:lstStyle/>
        <a:p>
          <a:pPr marL="0" lvl="0" indent="0" algn="l" defTabSz="844550">
            <a:lnSpc>
              <a:spcPct val="90000"/>
            </a:lnSpc>
            <a:spcBef>
              <a:spcPct val="0"/>
            </a:spcBef>
            <a:spcAft>
              <a:spcPct val="35000"/>
            </a:spcAft>
            <a:buNone/>
          </a:pPr>
          <a:r>
            <a:rPr lang="en-US" sz="1900" kern="1200"/>
            <a:t>Statement of Supportability</a:t>
          </a:r>
        </a:p>
      </dsp:txBody>
      <dsp:txXfrm>
        <a:off x="836635" y="1812599"/>
        <a:ext cx="5108813" cy="724359"/>
      </dsp:txXfrm>
    </dsp:sp>
    <dsp:sp modelId="{7BAFC016-283B-4AA8-9B7F-426D862B7E70}">
      <dsp:nvSpPr>
        <dsp:cNvPr id="0" name=""/>
        <dsp:cNvSpPr/>
      </dsp:nvSpPr>
      <dsp:spPr>
        <a:xfrm>
          <a:off x="0" y="2718049"/>
          <a:ext cx="5945448" cy="7243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3FECB9-817A-4999-8FED-85184C0AF36A}">
      <dsp:nvSpPr>
        <dsp:cNvPr id="0" name=""/>
        <dsp:cNvSpPr/>
      </dsp:nvSpPr>
      <dsp:spPr>
        <a:xfrm>
          <a:off x="219118" y="2881030"/>
          <a:ext cx="398397" cy="39839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5CF33F-0B89-457B-89FA-66D9C67F62F8}">
      <dsp:nvSpPr>
        <dsp:cNvPr id="0" name=""/>
        <dsp:cNvSpPr/>
      </dsp:nvSpPr>
      <dsp:spPr>
        <a:xfrm>
          <a:off x="836635" y="2718049"/>
          <a:ext cx="5108813" cy="72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61" tIns="76661" rIns="76661" bIns="76661" numCol="1" spcCol="1270" anchor="ctr" anchorCtr="0">
          <a:noAutofit/>
        </a:bodyPr>
        <a:lstStyle/>
        <a:p>
          <a:pPr marL="0" lvl="0" indent="0" algn="l" defTabSz="844550">
            <a:lnSpc>
              <a:spcPct val="90000"/>
            </a:lnSpc>
            <a:spcBef>
              <a:spcPct val="0"/>
            </a:spcBef>
            <a:spcAft>
              <a:spcPct val="35000"/>
            </a:spcAft>
            <a:buNone/>
          </a:pPr>
          <a:r>
            <a:rPr lang="en-US" sz="1900" kern="1200"/>
            <a:t>Programmatic Environmental, Safety, and Health Evaluation (PESHE)</a:t>
          </a:r>
        </a:p>
      </dsp:txBody>
      <dsp:txXfrm>
        <a:off x="836635" y="2718049"/>
        <a:ext cx="5108813" cy="724359"/>
      </dsp:txXfrm>
    </dsp:sp>
    <dsp:sp modelId="{595CF826-EB7B-405F-AB57-38BCE9B61A89}">
      <dsp:nvSpPr>
        <dsp:cNvPr id="0" name=""/>
        <dsp:cNvSpPr/>
      </dsp:nvSpPr>
      <dsp:spPr>
        <a:xfrm>
          <a:off x="0" y="3623499"/>
          <a:ext cx="5945448" cy="7243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5CFDAF-6F3F-4319-8C76-853DA39A13DF}">
      <dsp:nvSpPr>
        <dsp:cNvPr id="0" name=""/>
        <dsp:cNvSpPr/>
      </dsp:nvSpPr>
      <dsp:spPr>
        <a:xfrm>
          <a:off x="219118" y="3786480"/>
          <a:ext cx="398397" cy="39839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B792727-BB8A-4AAB-870C-D5C2EB6C995C}">
      <dsp:nvSpPr>
        <dsp:cNvPr id="0" name=""/>
        <dsp:cNvSpPr/>
      </dsp:nvSpPr>
      <dsp:spPr>
        <a:xfrm>
          <a:off x="836635" y="3623499"/>
          <a:ext cx="5108813" cy="72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61" tIns="76661" rIns="76661" bIns="76661" numCol="1" spcCol="1270" anchor="ctr" anchorCtr="0">
          <a:noAutofit/>
        </a:bodyPr>
        <a:lstStyle/>
        <a:p>
          <a:pPr marL="0" lvl="0" indent="0" algn="l" defTabSz="844550">
            <a:lnSpc>
              <a:spcPct val="90000"/>
            </a:lnSpc>
            <a:spcBef>
              <a:spcPct val="0"/>
            </a:spcBef>
            <a:spcAft>
              <a:spcPct val="35000"/>
            </a:spcAft>
            <a:buNone/>
          </a:pPr>
          <a:r>
            <a:rPr lang="en-US" sz="1900" kern="1200"/>
            <a:t>Health Hazard Report</a:t>
          </a:r>
        </a:p>
      </dsp:txBody>
      <dsp:txXfrm>
        <a:off x="836635" y="3623499"/>
        <a:ext cx="5108813" cy="724359"/>
      </dsp:txXfrm>
    </dsp:sp>
    <dsp:sp modelId="{AACF49E8-50CF-4448-88A9-374F022AD7CC}">
      <dsp:nvSpPr>
        <dsp:cNvPr id="0" name=""/>
        <dsp:cNvSpPr/>
      </dsp:nvSpPr>
      <dsp:spPr>
        <a:xfrm>
          <a:off x="0" y="4528949"/>
          <a:ext cx="5945448" cy="7243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B9BDEB-D5B1-4739-84F0-B90CB2317F22}">
      <dsp:nvSpPr>
        <dsp:cNvPr id="0" name=""/>
        <dsp:cNvSpPr/>
      </dsp:nvSpPr>
      <dsp:spPr>
        <a:xfrm>
          <a:off x="219118" y="4691930"/>
          <a:ext cx="398397" cy="39839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EAB0B7-ECE7-4585-AD3A-046EC8BF0D79}">
      <dsp:nvSpPr>
        <dsp:cNvPr id="0" name=""/>
        <dsp:cNvSpPr/>
      </dsp:nvSpPr>
      <dsp:spPr>
        <a:xfrm>
          <a:off x="836635" y="4528949"/>
          <a:ext cx="5108813" cy="72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61" tIns="76661" rIns="76661" bIns="76661" numCol="1" spcCol="1270" anchor="ctr" anchorCtr="0">
          <a:noAutofit/>
        </a:bodyPr>
        <a:lstStyle/>
        <a:p>
          <a:pPr marL="0" lvl="0" indent="0" algn="l" defTabSz="844550">
            <a:lnSpc>
              <a:spcPct val="90000"/>
            </a:lnSpc>
            <a:spcBef>
              <a:spcPct val="0"/>
            </a:spcBef>
            <a:spcAft>
              <a:spcPct val="35000"/>
            </a:spcAft>
            <a:buNone/>
          </a:pPr>
          <a:r>
            <a:rPr lang="en-US" sz="1900" kern="1200"/>
            <a:t>Transportability Statement</a:t>
          </a:r>
        </a:p>
      </dsp:txBody>
      <dsp:txXfrm>
        <a:off x="836635" y="4528949"/>
        <a:ext cx="5108813" cy="7243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66E367-80D3-42DB-8750-E5674443E180}">
      <dsp:nvSpPr>
        <dsp:cNvPr id="0" name=""/>
        <dsp:cNvSpPr/>
      </dsp:nvSpPr>
      <dsp:spPr>
        <a:xfrm>
          <a:off x="0" y="642"/>
          <a:ext cx="5990135" cy="0"/>
        </a:xfrm>
        <a:prstGeom prst="line">
          <a:avLst/>
        </a:prstGeom>
        <a:solidFill>
          <a:schemeClr val="accent2">
            <a:hueOff val="0"/>
            <a:satOff val="0"/>
            <a:lumOff val="0"/>
            <a:alphaOff val="0"/>
          </a:schemeClr>
        </a:solidFill>
        <a:ln w="1397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29B582-879D-4068-B43F-AE151B57334B}">
      <dsp:nvSpPr>
        <dsp:cNvPr id="0" name=""/>
        <dsp:cNvSpPr/>
      </dsp:nvSpPr>
      <dsp:spPr>
        <a:xfrm>
          <a:off x="0" y="642"/>
          <a:ext cx="5990135" cy="751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baseline="0"/>
            <a:t>Memorandum of Notification (MON)</a:t>
          </a:r>
          <a:endParaRPr lang="en-US" sz="2700" kern="1200"/>
        </a:p>
      </dsp:txBody>
      <dsp:txXfrm>
        <a:off x="0" y="642"/>
        <a:ext cx="5990135" cy="751538"/>
      </dsp:txXfrm>
    </dsp:sp>
    <dsp:sp modelId="{C1B54FCD-10EA-4BEB-9F63-6299E25094CF}">
      <dsp:nvSpPr>
        <dsp:cNvPr id="0" name=""/>
        <dsp:cNvSpPr/>
      </dsp:nvSpPr>
      <dsp:spPr>
        <a:xfrm>
          <a:off x="0" y="752180"/>
          <a:ext cx="5990135" cy="0"/>
        </a:xfrm>
        <a:prstGeom prst="line">
          <a:avLst/>
        </a:prstGeom>
        <a:solidFill>
          <a:schemeClr val="accent2">
            <a:hueOff val="-1237445"/>
            <a:satOff val="404"/>
            <a:lumOff val="-360"/>
            <a:alphaOff val="0"/>
          </a:schemeClr>
        </a:solidFill>
        <a:ln w="13970" cap="flat" cmpd="sng" algn="ctr">
          <a:solidFill>
            <a:schemeClr val="accent2">
              <a:hueOff val="-1237445"/>
              <a:satOff val="404"/>
              <a:lumOff val="-36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E489F7-45F4-4764-A58F-28A089CEC2E4}">
      <dsp:nvSpPr>
        <dsp:cNvPr id="0" name=""/>
        <dsp:cNvSpPr/>
      </dsp:nvSpPr>
      <dsp:spPr>
        <a:xfrm>
          <a:off x="0" y="752180"/>
          <a:ext cx="5990135" cy="751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baseline="0"/>
            <a:t>Material Fielding Plan (MFP)</a:t>
          </a:r>
          <a:endParaRPr lang="en-US" sz="2700" kern="1200"/>
        </a:p>
      </dsp:txBody>
      <dsp:txXfrm>
        <a:off x="0" y="752180"/>
        <a:ext cx="5990135" cy="751538"/>
      </dsp:txXfrm>
    </dsp:sp>
    <dsp:sp modelId="{5A7B0111-921C-4423-8E3F-4F8ADDC2A460}">
      <dsp:nvSpPr>
        <dsp:cNvPr id="0" name=""/>
        <dsp:cNvSpPr/>
      </dsp:nvSpPr>
      <dsp:spPr>
        <a:xfrm>
          <a:off x="0" y="1503719"/>
          <a:ext cx="5990135" cy="0"/>
        </a:xfrm>
        <a:prstGeom prst="line">
          <a:avLst/>
        </a:prstGeom>
        <a:solidFill>
          <a:schemeClr val="accent2">
            <a:hueOff val="-2474889"/>
            <a:satOff val="807"/>
            <a:lumOff val="-719"/>
            <a:alphaOff val="0"/>
          </a:schemeClr>
        </a:solidFill>
        <a:ln w="13970" cap="flat" cmpd="sng" algn="ctr">
          <a:solidFill>
            <a:schemeClr val="accent2">
              <a:hueOff val="-2474889"/>
              <a:satOff val="807"/>
              <a:lumOff val="-71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747B8D-8491-4C26-B162-34071B585AA8}">
      <dsp:nvSpPr>
        <dsp:cNvPr id="0" name=""/>
        <dsp:cNvSpPr/>
      </dsp:nvSpPr>
      <dsp:spPr>
        <a:xfrm>
          <a:off x="0" y="1503719"/>
          <a:ext cx="5990135" cy="751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baseline="0"/>
            <a:t>Material Fielding Agreement (MFA)</a:t>
          </a:r>
          <a:endParaRPr lang="en-US" sz="2700" kern="1200"/>
        </a:p>
      </dsp:txBody>
      <dsp:txXfrm>
        <a:off x="0" y="1503719"/>
        <a:ext cx="5990135" cy="751538"/>
      </dsp:txXfrm>
    </dsp:sp>
    <dsp:sp modelId="{AB90EDD9-DD5A-49B9-B0B9-579EB2EFC7DA}">
      <dsp:nvSpPr>
        <dsp:cNvPr id="0" name=""/>
        <dsp:cNvSpPr/>
      </dsp:nvSpPr>
      <dsp:spPr>
        <a:xfrm>
          <a:off x="0" y="2255257"/>
          <a:ext cx="5990135" cy="0"/>
        </a:xfrm>
        <a:prstGeom prst="line">
          <a:avLst/>
        </a:prstGeom>
        <a:solidFill>
          <a:schemeClr val="accent2">
            <a:hueOff val="-3712334"/>
            <a:satOff val="1211"/>
            <a:lumOff val="-1079"/>
            <a:alphaOff val="0"/>
          </a:schemeClr>
        </a:solidFill>
        <a:ln w="13970" cap="flat" cmpd="sng" algn="ctr">
          <a:solidFill>
            <a:schemeClr val="accent2">
              <a:hueOff val="-3712334"/>
              <a:satOff val="1211"/>
              <a:lumOff val="-107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4A60B6-988E-4DAF-B12D-0EA309F40707}">
      <dsp:nvSpPr>
        <dsp:cNvPr id="0" name=""/>
        <dsp:cNvSpPr/>
      </dsp:nvSpPr>
      <dsp:spPr>
        <a:xfrm>
          <a:off x="0" y="2255257"/>
          <a:ext cx="5990135" cy="751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baseline="0"/>
            <a:t>Fielding Basis of Issue (BOI)</a:t>
          </a:r>
          <a:endParaRPr lang="en-US" sz="2700" kern="1200"/>
        </a:p>
      </dsp:txBody>
      <dsp:txXfrm>
        <a:off x="0" y="2255257"/>
        <a:ext cx="5990135" cy="751538"/>
      </dsp:txXfrm>
    </dsp:sp>
    <dsp:sp modelId="{7C373CE6-A7D1-4F33-BF53-31C20F18F55C}">
      <dsp:nvSpPr>
        <dsp:cNvPr id="0" name=""/>
        <dsp:cNvSpPr/>
      </dsp:nvSpPr>
      <dsp:spPr>
        <a:xfrm>
          <a:off x="0" y="3006796"/>
          <a:ext cx="5990135" cy="0"/>
        </a:xfrm>
        <a:prstGeom prst="line">
          <a:avLst/>
        </a:prstGeom>
        <a:solidFill>
          <a:schemeClr val="accent2">
            <a:hueOff val="-4949778"/>
            <a:satOff val="1615"/>
            <a:lumOff val="-1438"/>
            <a:alphaOff val="0"/>
          </a:schemeClr>
        </a:solidFill>
        <a:ln w="13970" cap="flat" cmpd="sng" algn="ctr">
          <a:solidFill>
            <a:schemeClr val="accent2">
              <a:hueOff val="-4949778"/>
              <a:satOff val="1615"/>
              <a:lumOff val="-143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B7E854-FEA1-441D-90FF-9705E1B515B1}">
      <dsp:nvSpPr>
        <dsp:cNvPr id="0" name=""/>
        <dsp:cNvSpPr/>
      </dsp:nvSpPr>
      <dsp:spPr>
        <a:xfrm>
          <a:off x="0" y="3006796"/>
          <a:ext cx="5990135" cy="751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baseline="0"/>
            <a:t>National Stock Number (NSN)</a:t>
          </a:r>
          <a:endParaRPr lang="en-US" sz="2700" kern="1200"/>
        </a:p>
      </dsp:txBody>
      <dsp:txXfrm>
        <a:off x="0" y="3006796"/>
        <a:ext cx="5990135" cy="751538"/>
      </dsp:txXfrm>
    </dsp:sp>
    <dsp:sp modelId="{620D4A32-72BD-4BE6-A68D-B9BC7AB25C9F}">
      <dsp:nvSpPr>
        <dsp:cNvPr id="0" name=""/>
        <dsp:cNvSpPr/>
      </dsp:nvSpPr>
      <dsp:spPr>
        <a:xfrm>
          <a:off x="0" y="3758334"/>
          <a:ext cx="5990135" cy="0"/>
        </a:xfrm>
        <a:prstGeom prst="line">
          <a:avLst/>
        </a:prstGeom>
        <a:solidFill>
          <a:schemeClr val="accent2">
            <a:hueOff val="-6187223"/>
            <a:satOff val="2018"/>
            <a:lumOff val="-1798"/>
            <a:alphaOff val="0"/>
          </a:schemeClr>
        </a:solidFill>
        <a:ln w="13970" cap="flat" cmpd="sng" algn="ctr">
          <a:solidFill>
            <a:schemeClr val="accent2">
              <a:hueOff val="-6187223"/>
              <a:satOff val="2018"/>
              <a:lumOff val="-179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36B846-68F2-4284-BE0D-A89ED0B35B2D}">
      <dsp:nvSpPr>
        <dsp:cNvPr id="0" name=""/>
        <dsp:cNvSpPr/>
      </dsp:nvSpPr>
      <dsp:spPr>
        <a:xfrm>
          <a:off x="0" y="3758334"/>
          <a:ext cx="5990135" cy="751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baseline="0"/>
            <a:t>Material Component List (MCL)</a:t>
          </a:r>
          <a:endParaRPr lang="en-US" sz="2700" kern="1200"/>
        </a:p>
      </dsp:txBody>
      <dsp:txXfrm>
        <a:off x="0" y="3758334"/>
        <a:ext cx="5990135" cy="751538"/>
      </dsp:txXfrm>
    </dsp:sp>
    <dsp:sp modelId="{28F1DC9B-E8DF-49A4-B828-FDC18689BCA9}">
      <dsp:nvSpPr>
        <dsp:cNvPr id="0" name=""/>
        <dsp:cNvSpPr/>
      </dsp:nvSpPr>
      <dsp:spPr>
        <a:xfrm>
          <a:off x="0" y="4509873"/>
          <a:ext cx="5990135" cy="0"/>
        </a:xfrm>
        <a:prstGeom prst="line">
          <a:avLst/>
        </a:prstGeom>
        <a:solidFill>
          <a:schemeClr val="accent2">
            <a:hueOff val="-7424668"/>
            <a:satOff val="2422"/>
            <a:lumOff val="-2157"/>
            <a:alphaOff val="0"/>
          </a:schemeClr>
        </a:solidFill>
        <a:ln w="13970" cap="flat" cmpd="sng" algn="ctr">
          <a:solidFill>
            <a:schemeClr val="accent2">
              <a:hueOff val="-7424668"/>
              <a:satOff val="2422"/>
              <a:lumOff val="-215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C1B352-180C-4113-B6B5-2E701CEE3D13}">
      <dsp:nvSpPr>
        <dsp:cNvPr id="0" name=""/>
        <dsp:cNvSpPr/>
      </dsp:nvSpPr>
      <dsp:spPr>
        <a:xfrm>
          <a:off x="0" y="4509873"/>
          <a:ext cx="5990135" cy="751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baseline="0"/>
            <a:t>Transfer/Issue Document</a:t>
          </a:r>
          <a:endParaRPr lang="en-US" sz="2700" kern="1200"/>
        </a:p>
      </dsp:txBody>
      <dsp:txXfrm>
        <a:off x="0" y="4509873"/>
        <a:ext cx="5990135" cy="75153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B1630F-C2EE-4DD8-8C40-406207A4982A}" type="datetimeFigureOut">
              <a:rPr lang="en-US" smtClean="0"/>
              <a:t>3/25/2022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9FA5B7-4C36-4181-883F-4AB333F92FD2}" type="slidenum">
              <a:rPr lang="en-US" smtClean="0"/>
              <a:t>‹#›</a:t>
            </a:fld>
            <a:endParaRPr lang="en-US"/>
          </a:p>
        </p:txBody>
      </p:sp>
    </p:spTree>
    <p:extLst>
      <p:ext uri="{BB962C8B-B14F-4D97-AF65-F5344CB8AC3E}">
        <p14:creationId xmlns:p14="http://schemas.microsoft.com/office/powerpoint/2010/main" val="3011366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9FA5B7-4C36-4181-883F-4AB333F92FD2}" type="slidenum">
              <a:rPr lang="en-US" smtClean="0"/>
              <a:t>4</a:t>
            </a:fld>
            <a:endParaRPr lang="en-US"/>
          </a:p>
        </p:txBody>
      </p:sp>
    </p:spTree>
    <p:extLst>
      <p:ext uri="{BB962C8B-B14F-4D97-AF65-F5344CB8AC3E}">
        <p14:creationId xmlns:p14="http://schemas.microsoft.com/office/powerpoint/2010/main" val="3579028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9FA5B7-4C36-4181-883F-4AB333F92FD2}" type="slidenum">
              <a:rPr lang="en-US" smtClean="0"/>
              <a:t>14</a:t>
            </a:fld>
            <a:endParaRPr lang="en-US"/>
          </a:p>
        </p:txBody>
      </p:sp>
    </p:spTree>
    <p:extLst>
      <p:ext uri="{BB962C8B-B14F-4D97-AF65-F5344CB8AC3E}">
        <p14:creationId xmlns:p14="http://schemas.microsoft.com/office/powerpoint/2010/main" val="1691873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3/25/2022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2973277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33E54A-A8CA-48C1-9504-691B58049D29}" type="datetimeFigureOut">
              <a:rPr lang="en-US" dirty="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021384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6C806-BBF7-471C-9527-881CE2266695}" type="datetimeFigureOut">
              <a:rPr lang="en-US" dirty="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970145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255327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1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3BA6D116-08C4-4B82-9CED-6CAA135A4C41}"/>
              </a:ext>
            </a:extLst>
          </p:cNvPr>
          <p:cNvSpPr/>
          <p:nvPr userDrawn="1"/>
        </p:nvSpPr>
        <p:spPr>
          <a:xfrm>
            <a:off x="647699" y="619125"/>
            <a:ext cx="10906125" cy="5619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5">
            <a:extLst>
              <a:ext uri="{FF2B5EF4-FFF2-40B4-BE49-F238E27FC236}">
                <a16:creationId xmlns:a16="http://schemas.microsoft.com/office/drawing/2014/main" id="{94D1C30F-C049-4A2E-AA78-FB452C660A0F}"/>
              </a:ext>
            </a:extLst>
          </p:cNvPr>
          <p:cNvSpPr>
            <a:spLocks noGrp="1"/>
          </p:cNvSpPr>
          <p:nvPr>
            <p:ph type="pic" sz="quarter" idx="12" hasCustomPrompt="1"/>
          </p:nvPr>
        </p:nvSpPr>
        <p:spPr>
          <a:xfrm>
            <a:off x="2133600" y="0"/>
            <a:ext cx="396000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17477806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2448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End slide layout">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9CAF33-C70F-4F86-AEBF-A90C86C62CCA}"/>
              </a:ext>
            </a:extLst>
          </p:cNvPr>
          <p:cNvSpPr/>
          <p:nvPr userDrawn="1"/>
        </p:nvSpPr>
        <p:spPr>
          <a:xfrm>
            <a:off x="0" y="1395662"/>
            <a:ext cx="12192000" cy="40666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6B65C4-5532-4F7F-AF63-4751FB9C128F}"/>
              </a:ext>
            </a:extLst>
          </p:cNvPr>
          <p:cNvSpPr/>
          <p:nvPr userDrawn="1"/>
        </p:nvSpPr>
        <p:spPr>
          <a:xfrm>
            <a:off x="0" y="2045368"/>
            <a:ext cx="12192000" cy="27672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72E5BB8-6BB6-4712-AC60-7CF3B189B0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73"/>
            <a:ext cx="6364705" cy="6849327"/>
          </a:xfrm>
          <a:prstGeom prst="rect">
            <a:avLst/>
          </a:prstGeom>
        </p:spPr>
      </p:pic>
    </p:spTree>
    <p:extLst>
      <p:ext uri="{BB962C8B-B14F-4D97-AF65-F5344CB8AC3E}">
        <p14:creationId xmlns:p14="http://schemas.microsoft.com/office/powerpoint/2010/main" val="1431581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928F3-4D46-443B-B17F-9AC29CA4EC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F03DC2-ACCB-438A-8551-AF224A151E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C800E3-4BBD-49FF-AF15-5D43BBBC6542}"/>
              </a:ext>
            </a:extLst>
          </p:cNvPr>
          <p:cNvSpPr>
            <a:spLocks noGrp="1"/>
          </p:cNvSpPr>
          <p:nvPr>
            <p:ph type="dt" sz="half" idx="10"/>
          </p:nvPr>
        </p:nvSpPr>
        <p:spPr/>
        <p:txBody>
          <a:bodyPr/>
          <a:lstStyle/>
          <a:p>
            <a:fld id="{9E016143-E03C-4CFD-AFDC-14E5BDEA754C}" type="datetimeFigureOut">
              <a:rPr lang="en-US" smtClean="0"/>
              <a:t>3/25/2022</a:t>
            </a:fld>
            <a:endParaRPr lang="en-US"/>
          </a:p>
        </p:txBody>
      </p:sp>
      <p:sp>
        <p:nvSpPr>
          <p:cNvPr id="5" name="Footer Placeholder 4">
            <a:extLst>
              <a:ext uri="{FF2B5EF4-FFF2-40B4-BE49-F238E27FC236}">
                <a16:creationId xmlns:a16="http://schemas.microsoft.com/office/drawing/2014/main" id="{A05F7995-B216-4AD1-BAE1-3C12A02DCA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1EFE0F-A6B5-496B-94E6-E41D1DAC3AFD}"/>
              </a:ext>
            </a:extLst>
          </p:cNvPr>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3556080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74A2D-0ED7-40AD-942E-17FAC14383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1A7C26-DC8C-4734-A731-0C65E896CE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C452A3-F5B6-4EAD-84D9-C668D548751B}"/>
              </a:ext>
            </a:extLst>
          </p:cNvPr>
          <p:cNvSpPr>
            <a:spLocks noGrp="1"/>
          </p:cNvSpPr>
          <p:nvPr>
            <p:ph type="dt" sz="half" idx="10"/>
          </p:nvPr>
        </p:nvSpPr>
        <p:spPr/>
        <p:txBody>
          <a:bodyPr/>
          <a:lstStyle/>
          <a:p>
            <a:fld id="{78C94063-DF36-4330-A365-08DA1FA5B7D6}" type="datetimeFigureOut">
              <a:rPr lang="en-US" smtClean="0"/>
              <a:t>3/25/2022</a:t>
            </a:fld>
            <a:endParaRPr lang="en-US"/>
          </a:p>
        </p:txBody>
      </p:sp>
      <p:sp>
        <p:nvSpPr>
          <p:cNvPr id="5" name="Footer Placeholder 4">
            <a:extLst>
              <a:ext uri="{FF2B5EF4-FFF2-40B4-BE49-F238E27FC236}">
                <a16:creationId xmlns:a16="http://schemas.microsoft.com/office/drawing/2014/main" id="{4FFBE01D-D622-4AF8-B4EC-1A1A61CB56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A0756-261A-4A79-99CF-E31C307EB753}"/>
              </a:ext>
            </a:extLst>
          </p:cNvPr>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4272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FF0CD-DB08-4740-A284-02BC45C383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F7F375-ADCC-457D-9231-B727B7D6EE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39CBAF-25D7-4297-AEB1-0E511D8FAFEB}"/>
              </a:ext>
            </a:extLst>
          </p:cNvPr>
          <p:cNvSpPr>
            <a:spLocks noGrp="1"/>
          </p:cNvSpPr>
          <p:nvPr>
            <p:ph type="dt" sz="half" idx="10"/>
          </p:nvPr>
        </p:nvSpPr>
        <p:spPr/>
        <p:txBody>
          <a:bodyPr/>
          <a:lstStyle/>
          <a:p>
            <a:fld id="{908A7C6C-0F39-4D70-8E8D-FE5B9C95FA73}" type="datetimeFigureOut">
              <a:rPr lang="en-US" smtClean="0"/>
              <a:t>3/25/2022</a:t>
            </a:fld>
            <a:endParaRPr lang="en-US"/>
          </a:p>
        </p:txBody>
      </p:sp>
      <p:sp>
        <p:nvSpPr>
          <p:cNvPr id="5" name="Footer Placeholder 4">
            <a:extLst>
              <a:ext uri="{FF2B5EF4-FFF2-40B4-BE49-F238E27FC236}">
                <a16:creationId xmlns:a16="http://schemas.microsoft.com/office/drawing/2014/main" id="{02C86D22-7700-4125-97D5-8C85E7889A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081DD3-788E-40A3-BFA9-7989D9367D05}"/>
              </a:ext>
            </a:extLst>
          </p:cNvPr>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4064530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EE2F-F2A0-4D48-A1D4-24FDDED239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52DA35-609C-476C-B020-73DACADC0E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390FE6-84F3-4FE2-B529-274E316C8A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9604A4-7443-4CF0-9EEA-2E006520AC91}"/>
              </a:ext>
            </a:extLst>
          </p:cNvPr>
          <p:cNvSpPr>
            <a:spLocks noGrp="1"/>
          </p:cNvSpPr>
          <p:nvPr>
            <p:ph type="dt" sz="half" idx="10"/>
          </p:nvPr>
        </p:nvSpPr>
        <p:spPr/>
        <p:txBody>
          <a:bodyPr/>
          <a:lstStyle/>
          <a:p>
            <a:fld id="{DFCFA4AC-08CC-42CE-BD01-C191750A04EC}" type="datetimeFigureOut">
              <a:rPr lang="en-US" smtClean="0"/>
              <a:t>3/25/2022</a:t>
            </a:fld>
            <a:endParaRPr lang="en-US"/>
          </a:p>
        </p:txBody>
      </p:sp>
      <p:sp>
        <p:nvSpPr>
          <p:cNvPr id="6" name="Footer Placeholder 5">
            <a:extLst>
              <a:ext uri="{FF2B5EF4-FFF2-40B4-BE49-F238E27FC236}">
                <a16:creationId xmlns:a16="http://schemas.microsoft.com/office/drawing/2014/main" id="{BEF4FF6C-FCD0-4A8D-9E89-F8C8368612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8AE993-F785-4DD5-ABC9-60ED5A8EEA1F}"/>
              </a:ext>
            </a:extLst>
          </p:cNvPr>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889231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C94063-DF36-4330-A365-08DA1FA5B7D6}" type="datetimeFigureOut">
              <a:rPr lang="en-US" dirty="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2499287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B90B6-F206-465D-AF15-BDED0A9EAE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BDF44B-1E03-46B8-8AC5-D247E25DA8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7CE9D8-87EB-441C-AE17-60BB5F2AFD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CA9F9A-7A40-448C-B7F3-E41CE07BCE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EDDB40-922E-4096-905C-E2FF93C825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23E153-00F1-4E9A-8957-43C206E0C252}"/>
              </a:ext>
            </a:extLst>
          </p:cNvPr>
          <p:cNvSpPr>
            <a:spLocks noGrp="1"/>
          </p:cNvSpPr>
          <p:nvPr>
            <p:ph type="dt" sz="half" idx="10"/>
          </p:nvPr>
        </p:nvSpPr>
        <p:spPr/>
        <p:txBody>
          <a:bodyPr/>
          <a:lstStyle/>
          <a:p>
            <a:fld id="{1BA7A723-92A7-435B-B681-F25B092FEFEB}" type="datetimeFigureOut">
              <a:rPr lang="en-US" smtClean="0"/>
              <a:t>3/25/2022</a:t>
            </a:fld>
            <a:endParaRPr lang="en-US"/>
          </a:p>
        </p:txBody>
      </p:sp>
      <p:sp>
        <p:nvSpPr>
          <p:cNvPr id="8" name="Footer Placeholder 7">
            <a:extLst>
              <a:ext uri="{FF2B5EF4-FFF2-40B4-BE49-F238E27FC236}">
                <a16:creationId xmlns:a16="http://schemas.microsoft.com/office/drawing/2014/main" id="{53A2AE75-49F9-4801-9F5A-E10221F2CC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1AFC9A-64F7-4C92-B8D4-9E9C64866C9A}"/>
              </a:ext>
            </a:extLst>
          </p:cNvPr>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5459133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36D38-5B1C-4009-8E48-5BA4F84023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A8F5BA-28C0-4901-8DA6-7AB9DCD28454}"/>
              </a:ext>
            </a:extLst>
          </p:cNvPr>
          <p:cNvSpPr>
            <a:spLocks noGrp="1"/>
          </p:cNvSpPr>
          <p:nvPr>
            <p:ph type="dt" sz="half" idx="10"/>
          </p:nvPr>
        </p:nvSpPr>
        <p:spPr/>
        <p:txBody>
          <a:bodyPr/>
          <a:lstStyle/>
          <a:p>
            <a:fld id="{4F170639-886C-4FCF-9EAB-ABB5DA3F3F4A}" type="datetimeFigureOut">
              <a:rPr lang="en-US" smtClean="0"/>
              <a:t>3/25/2022</a:t>
            </a:fld>
            <a:endParaRPr lang="en-US"/>
          </a:p>
        </p:txBody>
      </p:sp>
      <p:sp>
        <p:nvSpPr>
          <p:cNvPr id="4" name="Footer Placeholder 3">
            <a:extLst>
              <a:ext uri="{FF2B5EF4-FFF2-40B4-BE49-F238E27FC236}">
                <a16:creationId xmlns:a16="http://schemas.microsoft.com/office/drawing/2014/main" id="{BF0FCD6C-D9DA-4267-9CA6-C001B70952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D774EF-EAD8-4DB4-AF09-C123DFB07FAC}"/>
              </a:ext>
            </a:extLst>
          </p:cNvPr>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847049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AA90CF-D556-4631-BF25-FC1D651841DD}"/>
              </a:ext>
            </a:extLst>
          </p:cNvPr>
          <p:cNvSpPr>
            <a:spLocks noGrp="1"/>
          </p:cNvSpPr>
          <p:nvPr>
            <p:ph type="dt" sz="half" idx="10"/>
          </p:nvPr>
        </p:nvSpPr>
        <p:spPr/>
        <p:txBody>
          <a:bodyPr/>
          <a:lstStyle/>
          <a:p>
            <a:fld id="{22230651-31F4-45D2-98AE-A2108F41BC07}" type="datetimeFigureOut">
              <a:rPr lang="en-US" smtClean="0"/>
              <a:t>3/25/2022</a:t>
            </a:fld>
            <a:endParaRPr lang="en-US"/>
          </a:p>
        </p:txBody>
      </p:sp>
      <p:sp>
        <p:nvSpPr>
          <p:cNvPr id="3" name="Footer Placeholder 2">
            <a:extLst>
              <a:ext uri="{FF2B5EF4-FFF2-40B4-BE49-F238E27FC236}">
                <a16:creationId xmlns:a16="http://schemas.microsoft.com/office/drawing/2014/main" id="{F4335242-E82A-4B21-B8C0-D27D3B50A3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47FC20-30A6-4C1E-B05C-DAD8B0A56686}"/>
              </a:ext>
            </a:extLst>
          </p:cNvPr>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0461784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CEA1D-6B09-4854-8724-A7F9B85BA1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35BD9D-EB90-45CE-B389-D52490C0A0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5E875A-4959-4606-A817-66C652652B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8DD309-8A83-4979-9D65-2C7334D4F4AD}"/>
              </a:ext>
            </a:extLst>
          </p:cNvPr>
          <p:cNvSpPr>
            <a:spLocks noGrp="1"/>
          </p:cNvSpPr>
          <p:nvPr>
            <p:ph type="dt" sz="half" idx="10"/>
          </p:nvPr>
        </p:nvSpPr>
        <p:spPr/>
        <p:txBody>
          <a:bodyPr/>
          <a:lstStyle/>
          <a:p>
            <a:fld id="{6F53789A-C914-4DB1-8815-80B5EC7335C5}" type="datetimeFigureOut">
              <a:rPr lang="en-US" smtClean="0"/>
              <a:t>3/25/2022</a:t>
            </a:fld>
            <a:endParaRPr lang="en-US"/>
          </a:p>
        </p:txBody>
      </p:sp>
      <p:sp>
        <p:nvSpPr>
          <p:cNvPr id="6" name="Footer Placeholder 5">
            <a:extLst>
              <a:ext uri="{FF2B5EF4-FFF2-40B4-BE49-F238E27FC236}">
                <a16:creationId xmlns:a16="http://schemas.microsoft.com/office/drawing/2014/main" id="{09934C65-8E38-4AC8-ADA2-C94363DF1F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53CEDE-3978-4054-8351-B0CC704BDF23}"/>
              </a:ext>
            </a:extLst>
          </p:cNvPr>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1838551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BDD13-5983-42E3-B64E-712FA4BC20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77C3AB-8245-413F-9713-B3FAEBD144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51FB83-D7D8-40C2-B75A-6B9C1E390D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ECECC3-6CEF-466A-A4B1-69EEF4DC7E22}"/>
              </a:ext>
            </a:extLst>
          </p:cNvPr>
          <p:cNvSpPr>
            <a:spLocks noGrp="1"/>
          </p:cNvSpPr>
          <p:nvPr>
            <p:ph type="dt" sz="half" idx="10"/>
          </p:nvPr>
        </p:nvSpPr>
        <p:spPr/>
        <p:txBody>
          <a:bodyPr/>
          <a:lstStyle/>
          <a:p>
            <a:fld id="{5E6440AA-91A0-436F-8FDB-C0F939DCAE21}" type="datetimeFigureOut">
              <a:rPr lang="en-US" smtClean="0"/>
              <a:t>3/25/2022</a:t>
            </a:fld>
            <a:endParaRPr lang="en-US"/>
          </a:p>
        </p:txBody>
      </p:sp>
      <p:sp>
        <p:nvSpPr>
          <p:cNvPr id="6" name="Footer Placeholder 5">
            <a:extLst>
              <a:ext uri="{FF2B5EF4-FFF2-40B4-BE49-F238E27FC236}">
                <a16:creationId xmlns:a16="http://schemas.microsoft.com/office/drawing/2014/main" id="{DD9DD3D4-4B6B-4D9E-B8DC-8F0F1E1055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6DB68D-7430-4ACD-8B2A-B514F1AF0A4C}"/>
              </a:ext>
            </a:extLst>
          </p:cNvPr>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762852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31D7-4C20-4254-9C6A-DB33F8E085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1D67D0-D5E5-4E18-A149-33C28E6F90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22BD2C-645F-4C06-8B48-4776D0460FE6}"/>
              </a:ext>
            </a:extLst>
          </p:cNvPr>
          <p:cNvSpPr>
            <a:spLocks noGrp="1"/>
          </p:cNvSpPr>
          <p:nvPr>
            <p:ph type="dt" sz="half" idx="10"/>
          </p:nvPr>
        </p:nvSpPr>
        <p:spPr/>
        <p:txBody>
          <a:bodyPr/>
          <a:lstStyle/>
          <a:p>
            <a:fld id="{C033E54A-A8CA-48C1-9504-691B58049D29}" type="datetimeFigureOut">
              <a:rPr lang="en-US" smtClean="0"/>
              <a:t>3/25/2022</a:t>
            </a:fld>
            <a:endParaRPr lang="en-US"/>
          </a:p>
        </p:txBody>
      </p:sp>
      <p:sp>
        <p:nvSpPr>
          <p:cNvPr id="5" name="Footer Placeholder 4">
            <a:extLst>
              <a:ext uri="{FF2B5EF4-FFF2-40B4-BE49-F238E27FC236}">
                <a16:creationId xmlns:a16="http://schemas.microsoft.com/office/drawing/2014/main" id="{E8FBF124-765F-4572-AE83-2D562826CF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9BD930-C00F-421F-83C7-2FF2D9127723}"/>
              </a:ext>
            </a:extLst>
          </p:cNvPr>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7470109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496F88-8115-4404-9B4D-2BC6F73451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E0783B-FACD-49E1-8EB0-95B94EC5CA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A47AE0-30A7-4E87-B2E9-F4F7F3768056}"/>
              </a:ext>
            </a:extLst>
          </p:cNvPr>
          <p:cNvSpPr>
            <a:spLocks noGrp="1"/>
          </p:cNvSpPr>
          <p:nvPr>
            <p:ph type="dt" sz="half" idx="10"/>
          </p:nvPr>
        </p:nvSpPr>
        <p:spPr/>
        <p:txBody>
          <a:bodyPr/>
          <a:lstStyle/>
          <a:p>
            <a:fld id="{B5F6C806-BBF7-471C-9527-881CE2266695}" type="datetimeFigureOut">
              <a:rPr lang="en-US" smtClean="0"/>
              <a:t>3/25/2022</a:t>
            </a:fld>
            <a:endParaRPr lang="en-US"/>
          </a:p>
        </p:txBody>
      </p:sp>
      <p:sp>
        <p:nvSpPr>
          <p:cNvPr id="5" name="Footer Placeholder 4">
            <a:extLst>
              <a:ext uri="{FF2B5EF4-FFF2-40B4-BE49-F238E27FC236}">
                <a16:creationId xmlns:a16="http://schemas.microsoft.com/office/drawing/2014/main" id="{7992E56F-B761-4E46-86F4-05A4A3F5EB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9D4018-032F-4752-82B8-6ED85394FF8D}"/>
              </a:ext>
            </a:extLst>
          </p:cNvPr>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4828855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0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3BA6D116-08C4-4B82-9CED-6CAA135A4C41}"/>
              </a:ext>
            </a:extLst>
          </p:cNvPr>
          <p:cNvSpPr/>
          <p:nvPr userDrawn="1"/>
        </p:nvSpPr>
        <p:spPr>
          <a:xfrm>
            <a:off x="647699" y="619125"/>
            <a:ext cx="10906125" cy="5619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5">
            <a:extLst>
              <a:ext uri="{FF2B5EF4-FFF2-40B4-BE49-F238E27FC236}">
                <a16:creationId xmlns:a16="http://schemas.microsoft.com/office/drawing/2014/main" id="{94D1C30F-C049-4A2E-AA78-FB452C660A0F}"/>
              </a:ext>
            </a:extLst>
          </p:cNvPr>
          <p:cNvSpPr>
            <a:spLocks noGrp="1"/>
          </p:cNvSpPr>
          <p:nvPr>
            <p:ph type="pic" sz="quarter" idx="12" hasCustomPrompt="1"/>
          </p:nvPr>
        </p:nvSpPr>
        <p:spPr>
          <a:xfrm>
            <a:off x="2133600" y="0"/>
            <a:ext cx="396000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33556536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13618489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44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683196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End slide layout">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9CAF33-C70F-4F86-AEBF-A90C86C62CCA}"/>
              </a:ext>
            </a:extLst>
          </p:cNvPr>
          <p:cNvSpPr/>
          <p:nvPr userDrawn="1"/>
        </p:nvSpPr>
        <p:spPr>
          <a:xfrm>
            <a:off x="0" y="1395662"/>
            <a:ext cx="12192000" cy="40666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6B65C4-5532-4F7F-AF63-4751FB9C128F}"/>
              </a:ext>
            </a:extLst>
          </p:cNvPr>
          <p:cNvSpPr/>
          <p:nvPr userDrawn="1"/>
        </p:nvSpPr>
        <p:spPr>
          <a:xfrm>
            <a:off x="0" y="2045368"/>
            <a:ext cx="12192000" cy="27672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72E5BB8-6BB6-4712-AC60-7CF3B189B0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73"/>
            <a:ext cx="6364705" cy="6849327"/>
          </a:xfrm>
          <a:prstGeom prst="rect">
            <a:avLst/>
          </a:prstGeom>
        </p:spPr>
      </p:pic>
    </p:spTree>
    <p:extLst>
      <p:ext uri="{BB962C8B-B14F-4D97-AF65-F5344CB8AC3E}">
        <p14:creationId xmlns:p14="http://schemas.microsoft.com/office/powerpoint/2010/main" val="19216606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smtClean="0"/>
              <a:t>3/25/2022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1930247"/>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C94063-DF36-4330-A365-08DA1FA5B7D6}"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604277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93719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CFA4AC-08CC-42CE-BD01-C191750A04EC}" type="datetimeFigureOut">
              <a:rPr lang="en-US" smtClean="0"/>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7836833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A7A723-92A7-435B-B681-F25B092FEFEB}" type="datetimeFigureOut">
              <a:rPr lang="en-US" smtClean="0"/>
              <a:t>3/25/2022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5281979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smtClean="0"/>
              <a:t>3/25/2022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5448181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smtClean="0"/>
              <a:t>3/25/2022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7320321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smtClean="0"/>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0073657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smtClean="0"/>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248312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CFA4AC-08CC-42CE-BD01-C191750A04EC}" type="datetimeFigureOut">
              <a:rPr lang="en-US" dirty="0"/>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2125928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33E54A-A8CA-48C1-9504-691B58049D29}"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7597955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6C806-BBF7-471C-9527-881CE2266695}"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5679530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32040135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E016143-E03C-4CFD-AFDC-14E5BDEA754C}"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7973665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C94063-DF36-4330-A365-08DA1FA5B7D6}"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1865214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581934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CFA4AC-08CC-42CE-BD01-C191750A04EC}" type="datetimeFigureOut">
              <a:rPr lang="en-US" smtClean="0"/>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735850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A7A723-92A7-435B-B681-F25B092FEFEB}" type="datetimeFigureOut">
              <a:rPr lang="en-US" smtClean="0"/>
              <a:t>3/25/2022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1300754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smtClean="0"/>
              <a:t>3/25/2022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318968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smtClean="0"/>
              <a:t>3/25/2022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617055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A7A723-92A7-435B-B681-F25B092FEFEB}" type="datetimeFigureOut">
              <a:rPr lang="en-US" dirty="0"/>
              <a:t>3/25/2022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9565263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smtClean="0"/>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32422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smtClean="0"/>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69587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33E54A-A8CA-48C1-9504-691B58049D29}"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7754586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6C806-BBF7-471C-9527-881CE2266695}"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8656425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End slide layout">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9CAF33-C70F-4F86-AEBF-A90C86C62CCA}"/>
              </a:ext>
            </a:extLst>
          </p:cNvPr>
          <p:cNvSpPr/>
          <p:nvPr userDrawn="1"/>
        </p:nvSpPr>
        <p:spPr>
          <a:xfrm>
            <a:off x="0" y="1395662"/>
            <a:ext cx="12192000" cy="40666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6B65C4-5532-4F7F-AF63-4751FB9C128F}"/>
              </a:ext>
            </a:extLst>
          </p:cNvPr>
          <p:cNvSpPr/>
          <p:nvPr userDrawn="1"/>
        </p:nvSpPr>
        <p:spPr>
          <a:xfrm>
            <a:off x="0" y="2045368"/>
            <a:ext cx="12192000" cy="27672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72E5BB8-6BB6-4712-AC60-7CF3B189B0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73"/>
            <a:ext cx="6364705" cy="6849327"/>
          </a:xfrm>
          <a:prstGeom prst="rect">
            <a:avLst/>
          </a:prstGeom>
        </p:spPr>
      </p:pic>
    </p:spTree>
    <p:extLst>
      <p:ext uri="{BB962C8B-B14F-4D97-AF65-F5344CB8AC3E}">
        <p14:creationId xmlns:p14="http://schemas.microsoft.com/office/powerpoint/2010/main" val="36181146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3/25/2022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725260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3/25/2022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454755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858956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64640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4.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3/25/2022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966493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86" r:id="rId13"/>
    <p:sldLayoutId id="2147483701" r:id="rId14"/>
    <p:sldLayoutId id="2147483703" r:id="rId15"/>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E9E59B-0F06-46A6-A4FD-C5F700F4BE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D84871-2D4C-45EC-8A16-39076DE31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0ED99-08DD-4339-ABCA-634D0E2FF1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59FD0C-5451-4CA0-86AF-E70AE3279989}" type="datetimeFigureOut">
              <a:rPr lang="en-US" smtClean="0"/>
              <a:t>3/25/2022</a:t>
            </a:fld>
            <a:endParaRPr lang="en-US"/>
          </a:p>
        </p:txBody>
      </p:sp>
      <p:sp>
        <p:nvSpPr>
          <p:cNvPr id="5" name="Footer Placeholder 4">
            <a:extLst>
              <a:ext uri="{FF2B5EF4-FFF2-40B4-BE49-F238E27FC236}">
                <a16:creationId xmlns:a16="http://schemas.microsoft.com/office/drawing/2014/main" id="{69032E12-5159-4EFD-A339-415320EF07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8C9008-25F7-4868-BAD2-B3E9512685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23350856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2" r:id="rId14"/>
    <p:sldLayoutId id="2147483704" r:id="rId1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smtClean="0"/>
              <a:t>3/25/2022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1375678996"/>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59FD0C-5451-4CA0-86AF-E70AE3279989}" type="datetimeFigureOut">
              <a:rPr lang="en-US" smtClean="0"/>
              <a:t>3/25/2022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361137410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lms.bcariaga.m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useBgFill="1">
        <p:nvSpPr>
          <p:cNvPr id="4103" name="Rectangle 136">
            <a:extLst>
              <a:ext uri="{FF2B5EF4-FFF2-40B4-BE49-F238E27FC236}">
                <a16:creationId xmlns:a16="http://schemas.microsoft.com/office/drawing/2014/main" id="{CF575D68-1B79-46A3-8676-195856BA37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1489"/>
            <a:ext cx="11292840" cy="2606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104" name="Rectangle 138">
            <a:extLst>
              <a:ext uri="{FF2B5EF4-FFF2-40B4-BE49-F238E27FC236}">
                <a16:creationId xmlns:a16="http://schemas.microsoft.com/office/drawing/2014/main" id="{28E0418F-EF32-49B5-A0CF-7CE8D1664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100" name="Picture 4">
            <a:extLst>
              <a:ext uri="{FF2B5EF4-FFF2-40B4-BE49-F238E27FC236}">
                <a16:creationId xmlns:a16="http://schemas.microsoft.com/office/drawing/2014/main" id="{A173084A-09A1-4B27-84C2-027356FAEA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698" b="-1"/>
          <a:stretch/>
        </p:blipFill>
        <p:spPr bwMode="auto">
          <a:xfrm>
            <a:off x="457200" y="10"/>
            <a:ext cx="10835640" cy="425147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C36BB89-981A-4FBD-8B29-9AA0706D3544}"/>
              </a:ext>
            </a:extLst>
          </p:cNvPr>
          <p:cNvGrpSpPr/>
          <p:nvPr/>
        </p:nvGrpSpPr>
        <p:grpSpPr>
          <a:xfrm>
            <a:off x="1028538" y="5229172"/>
            <a:ext cx="10293583" cy="651144"/>
            <a:chOff x="1046315" y="4479400"/>
            <a:chExt cx="10293583" cy="651144"/>
          </a:xfrm>
        </p:grpSpPr>
        <p:sp>
          <p:nvSpPr>
            <p:cNvPr id="7" name="Text Placeholder 1">
              <a:extLst>
                <a:ext uri="{FF2B5EF4-FFF2-40B4-BE49-F238E27FC236}">
                  <a16:creationId xmlns:a16="http://schemas.microsoft.com/office/drawing/2014/main" id="{8A57D45E-BD9A-4A67-A3B9-98166843AF8D}"/>
                </a:ext>
              </a:extLst>
            </p:cNvPr>
            <p:cNvSpPr txBox="1">
              <a:spLocks/>
            </p:cNvSpPr>
            <p:nvPr/>
          </p:nvSpPr>
          <p:spPr>
            <a:xfrm>
              <a:off x="1046315" y="4479400"/>
              <a:ext cx="2221477"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800">
                  <a:solidFill>
                    <a:schemeClr val="tx1"/>
                  </a:solidFill>
                </a:rPr>
                <a:t>Ben Benyehuda</a:t>
              </a:r>
              <a:endParaRPr lang="ko-KR" altLang="en-US" sz="1800">
                <a:solidFill>
                  <a:schemeClr val="tx1"/>
                </a:solidFill>
              </a:endParaRPr>
            </a:p>
          </p:txBody>
        </p:sp>
        <p:sp>
          <p:nvSpPr>
            <p:cNvPr id="8" name="Text Placeholder 2">
              <a:extLst>
                <a:ext uri="{FF2B5EF4-FFF2-40B4-BE49-F238E27FC236}">
                  <a16:creationId xmlns:a16="http://schemas.microsoft.com/office/drawing/2014/main" id="{34D2A62D-7C6D-47FA-BF00-35E50D746FB0}"/>
                </a:ext>
              </a:extLst>
            </p:cNvPr>
            <p:cNvSpPr txBox="1">
              <a:spLocks/>
            </p:cNvSpPr>
            <p:nvPr/>
          </p:nvSpPr>
          <p:spPr>
            <a:xfrm>
              <a:off x="1128613" y="4806544"/>
              <a:ext cx="2056880" cy="324000"/>
            </a:xfrm>
            <a:prstGeom prst="rect">
              <a:avLst/>
            </a:prstGeom>
          </p:spPr>
          <p:txBody>
            <a:bodyPr lIns="91440" tIns="45720" rIns="91440" bIns="45720" anchor="ctr"/>
            <a:lstStyle>
              <a:lvl1pPr marL="0" indent="0" algn="ctr" defTabSz="914400" rtl="0" eaLnBrk="1" latinLnBrk="1" hangingPunct="1">
                <a:spcBef>
                  <a:spcPct val="20000"/>
                </a:spcBef>
                <a:buFont typeface="Arial" pitchFamily="34" charset="0"/>
                <a:buNone/>
                <a:defRPr sz="1200" b="0"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a:solidFill>
                    <a:schemeClr val="accent1">
                      <a:lumMod val="20000"/>
                      <a:lumOff val="80000"/>
                    </a:schemeClr>
                  </a:solidFill>
                  <a:ea typeface="맑은 고딕"/>
                </a:rPr>
                <a:t>Business Analyst</a:t>
              </a:r>
            </a:p>
          </p:txBody>
        </p:sp>
        <p:sp>
          <p:nvSpPr>
            <p:cNvPr id="9" name="Text Placeholder 4">
              <a:extLst>
                <a:ext uri="{FF2B5EF4-FFF2-40B4-BE49-F238E27FC236}">
                  <a16:creationId xmlns:a16="http://schemas.microsoft.com/office/drawing/2014/main" id="{608DC4C8-FF0A-4A90-8C11-047D2CF1A034}"/>
                </a:ext>
              </a:extLst>
            </p:cNvPr>
            <p:cNvSpPr txBox="1">
              <a:spLocks/>
            </p:cNvSpPr>
            <p:nvPr/>
          </p:nvSpPr>
          <p:spPr>
            <a:xfrm>
              <a:off x="3818409" y="4479400"/>
              <a:ext cx="2221477"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800">
                  <a:solidFill>
                    <a:schemeClr val="tx1"/>
                  </a:solidFill>
                </a:rPr>
                <a:t>Timothy Glisson</a:t>
              </a:r>
              <a:endParaRPr lang="ko-KR" altLang="en-US" sz="1800">
                <a:solidFill>
                  <a:schemeClr val="tx1"/>
                </a:solidFill>
              </a:endParaRPr>
            </a:p>
          </p:txBody>
        </p:sp>
        <p:sp>
          <p:nvSpPr>
            <p:cNvPr id="10" name="Text Placeholder 5">
              <a:extLst>
                <a:ext uri="{FF2B5EF4-FFF2-40B4-BE49-F238E27FC236}">
                  <a16:creationId xmlns:a16="http://schemas.microsoft.com/office/drawing/2014/main" id="{7CCA8B71-3BAD-4AD7-9FDC-2F3C4E874FF9}"/>
                </a:ext>
              </a:extLst>
            </p:cNvPr>
            <p:cNvSpPr txBox="1">
              <a:spLocks/>
            </p:cNvSpPr>
            <p:nvPr/>
          </p:nvSpPr>
          <p:spPr>
            <a:xfrm>
              <a:off x="3900707" y="4806544"/>
              <a:ext cx="2056881" cy="324000"/>
            </a:xfrm>
            <a:prstGeom prst="rect">
              <a:avLst/>
            </a:prstGeom>
          </p:spPr>
          <p:txBody>
            <a:bodyPr lIns="91440" tIns="45720" rIns="91440" bIns="45720" anchor="ctr"/>
            <a:lstStyle>
              <a:lvl1pPr marL="0" indent="0" algn="ctr" defTabSz="914400" rtl="0" eaLnBrk="1" latinLnBrk="1" hangingPunct="1">
                <a:spcBef>
                  <a:spcPct val="20000"/>
                </a:spcBef>
                <a:buFont typeface="Arial" pitchFamily="34" charset="0"/>
                <a:buNone/>
                <a:defRPr sz="1200" b="0"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a:solidFill>
                    <a:schemeClr val="accent1">
                      <a:lumMod val="20000"/>
                      <a:lumOff val="80000"/>
                    </a:schemeClr>
                  </a:solidFill>
                  <a:ea typeface="맑은 고딕"/>
                </a:rPr>
                <a:t>Business Analyst</a:t>
              </a:r>
            </a:p>
          </p:txBody>
        </p:sp>
        <p:sp>
          <p:nvSpPr>
            <p:cNvPr id="11" name="Text Placeholder 7">
              <a:extLst>
                <a:ext uri="{FF2B5EF4-FFF2-40B4-BE49-F238E27FC236}">
                  <a16:creationId xmlns:a16="http://schemas.microsoft.com/office/drawing/2014/main" id="{8FDBFC95-576E-4910-90FD-C8AC869BD4B8}"/>
                </a:ext>
              </a:extLst>
            </p:cNvPr>
            <p:cNvSpPr txBox="1">
              <a:spLocks/>
            </p:cNvSpPr>
            <p:nvPr/>
          </p:nvSpPr>
          <p:spPr>
            <a:xfrm>
              <a:off x="6468415" y="4479400"/>
              <a:ext cx="2221477"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800">
                  <a:solidFill>
                    <a:schemeClr val="tx1"/>
                  </a:solidFill>
                </a:rPr>
                <a:t>Braden Cariaga</a:t>
              </a:r>
              <a:endParaRPr lang="ko-KR" altLang="en-US" sz="1800">
                <a:solidFill>
                  <a:schemeClr val="tx1"/>
                </a:solidFill>
              </a:endParaRPr>
            </a:p>
          </p:txBody>
        </p:sp>
        <p:sp>
          <p:nvSpPr>
            <p:cNvPr id="12" name="Text Placeholder 8">
              <a:extLst>
                <a:ext uri="{FF2B5EF4-FFF2-40B4-BE49-F238E27FC236}">
                  <a16:creationId xmlns:a16="http://schemas.microsoft.com/office/drawing/2014/main" id="{A703CFAE-57FF-4505-AAF9-2DD63E519806}"/>
                </a:ext>
              </a:extLst>
            </p:cNvPr>
            <p:cNvSpPr txBox="1">
              <a:spLocks/>
            </p:cNvSpPr>
            <p:nvPr/>
          </p:nvSpPr>
          <p:spPr>
            <a:xfrm>
              <a:off x="6550712" y="4803400"/>
              <a:ext cx="2056882" cy="324000"/>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a:solidFill>
                    <a:schemeClr val="accent1">
                      <a:lumMod val="20000"/>
                      <a:lumOff val="80000"/>
                    </a:schemeClr>
                  </a:solidFill>
                  <a:cs typeface="Arial" pitchFamily="34" charset="0"/>
                </a:rPr>
                <a:t>Computer Scientist</a:t>
              </a:r>
            </a:p>
          </p:txBody>
        </p:sp>
        <p:sp>
          <p:nvSpPr>
            <p:cNvPr id="13" name="Text Placeholder 10">
              <a:extLst>
                <a:ext uri="{FF2B5EF4-FFF2-40B4-BE49-F238E27FC236}">
                  <a16:creationId xmlns:a16="http://schemas.microsoft.com/office/drawing/2014/main" id="{AB65FB9F-6D57-479A-83A8-99B59AFB74BE}"/>
                </a:ext>
              </a:extLst>
            </p:cNvPr>
            <p:cNvSpPr txBox="1">
              <a:spLocks/>
            </p:cNvSpPr>
            <p:nvPr/>
          </p:nvSpPr>
          <p:spPr>
            <a:xfrm>
              <a:off x="9118421" y="4479400"/>
              <a:ext cx="2221477"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800">
                  <a:solidFill>
                    <a:schemeClr val="tx1"/>
                  </a:solidFill>
                </a:rPr>
                <a:t>Henry Thiel</a:t>
              </a:r>
              <a:endParaRPr lang="ko-KR" altLang="en-US" sz="1800">
                <a:solidFill>
                  <a:schemeClr val="tx1"/>
                </a:solidFill>
              </a:endParaRPr>
            </a:p>
          </p:txBody>
        </p:sp>
        <p:sp>
          <p:nvSpPr>
            <p:cNvPr id="14" name="Text Placeholder 11">
              <a:extLst>
                <a:ext uri="{FF2B5EF4-FFF2-40B4-BE49-F238E27FC236}">
                  <a16:creationId xmlns:a16="http://schemas.microsoft.com/office/drawing/2014/main" id="{84028D85-8DD8-4F72-AF7A-CE30EFBCFB48}"/>
                </a:ext>
              </a:extLst>
            </p:cNvPr>
            <p:cNvSpPr txBox="1">
              <a:spLocks/>
            </p:cNvSpPr>
            <p:nvPr/>
          </p:nvSpPr>
          <p:spPr>
            <a:xfrm>
              <a:off x="9200718" y="4805517"/>
              <a:ext cx="2056882" cy="324000"/>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a:solidFill>
                    <a:schemeClr val="accent1">
                      <a:lumMod val="20000"/>
                      <a:lumOff val="80000"/>
                    </a:schemeClr>
                  </a:solidFill>
                  <a:cs typeface="Arial" pitchFamily="34" charset="0"/>
                </a:rPr>
                <a:t>Computer Scientist</a:t>
              </a:r>
            </a:p>
          </p:txBody>
        </p:sp>
      </p:grpSp>
    </p:spTree>
    <p:extLst>
      <p:ext uri="{BB962C8B-B14F-4D97-AF65-F5344CB8AC3E}">
        <p14:creationId xmlns:p14="http://schemas.microsoft.com/office/powerpoint/2010/main" val="3541913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65F5-ACE7-4506-85FE-7FA558DFD9FB}"/>
              </a:ext>
            </a:extLst>
          </p:cNvPr>
          <p:cNvSpPr>
            <a:spLocks noGrp="1"/>
          </p:cNvSpPr>
          <p:nvPr>
            <p:ph type="title"/>
          </p:nvPr>
        </p:nvSpPr>
        <p:spPr/>
        <p:txBody>
          <a:bodyPr/>
          <a:lstStyle/>
          <a:p>
            <a:r>
              <a:rPr lang="en-US"/>
              <a:t>Gantt Chart – Semester 2</a:t>
            </a:r>
          </a:p>
        </p:txBody>
      </p:sp>
      <p:pic>
        <p:nvPicPr>
          <p:cNvPr id="11" name="Content Placeholder 10">
            <a:extLst>
              <a:ext uri="{FF2B5EF4-FFF2-40B4-BE49-F238E27FC236}">
                <a16:creationId xmlns:a16="http://schemas.microsoft.com/office/drawing/2014/main" id="{60CCC4CC-2714-438B-B239-39BEF12BC46D}"/>
              </a:ext>
            </a:extLst>
          </p:cNvPr>
          <p:cNvPicPr>
            <a:picLocks noGrp="1" noChangeAspect="1"/>
          </p:cNvPicPr>
          <p:nvPr>
            <p:ph idx="1"/>
          </p:nvPr>
        </p:nvPicPr>
        <p:blipFill>
          <a:blip r:embed="rId2"/>
          <a:stretch>
            <a:fillRect/>
          </a:stretch>
        </p:blipFill>
        <p:spPr>
          <a:xfrm>
            <a:off x="1870792" y="1691322"/>
            <a:ext cx="7089979" cy="4990832"/>
          </a:xfrm>
        </p:spPr>
      </p:pic>
    </p:spTree>
    <p:extLst>
      <p:ext uri="{BB962C8B-B14F-4D97-AF65-F5344CB8AC3E}">
        <p14:creationId xmlns:p14="http://schemas.microsoft.com/office/powerpoint/2010/main" val="1698456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65F5-ACE7-4506-85FE-7FA558DFD9FB}"/>
              </a:ext>
            </a:extLst>
          </p:cNvPr>
          <p:cNvSpPr>
            <a:spLocks noGrp="1"/>
          </p:cNvSpPr>
          <p:nvPr>
            <p:ph type="title"/>
          </p:nvPr>
        </p:nvSpPr>
        <p:spPr/>
        <p:txBody>
          <a:bodyPr/>
          <a:lstStyle/>
          <a:p>
            <a:r>
              <a:rPr lang="en-US"/>
              <a:t>Gantt Chart – In Progress</a:t>
            </a:r>
          </a:p>
        </p:txBody>
      </p:sp>
      <p:sp>
        <p:nvSpPr>
          <p:cNvPr id="5" name="Content Placeholder 4">
            <a:extLst>
              <a:ext uri="{FF2B5EF4-FFF2-40B4-BE49-F238E27FC236}">
                <a16:creationId xmlns:a16="http://schemas.microsoft.com/office/drawing/2014/main" id="{4E98AD8F-377F-4973-8528-23B2CC28EF76}"/>
              </a:ext>
            </a:extLst>
          </p:cNvPr>
          <p:cNvSpPr>
            <a:spLocks noGrp="1"/>
          </p:cNvSpPr>
          <p:nvPr>
            <p:ph idx="1"/>
          </p:nvPr>
        </p:nvSpPr>
        <p:spPr/>
        <p:txBody>
          <a:bodyPr vert="horz" lIns="91440" tIns="45720" rIns="91440" bIns="45720" rtlCol="0" anchor="t">
            <a:normAutofit/>
          </a:bodyPr>
          <a:lstStyle/>
          <a:p>
            <a:r>
              <a:rPr lang="en-US" sz="2000"/>
              <a:t>Business Analysts:</a:t>
            </a:r>
          </a:p>
          <a:p>
            <a:pPr lvl="1"/>
            <a:r>
              <a:rPr lang="en-US" sz="2000">
                <a:solidFill>
                  <a:schemeClr val="tx1"/>
                </a:solidFill>
              </a:rPr>
              <a:t>Working on the dashboard views</a:t>
            </a:r>
          </a:p>
          <a:p>
            <a:pPr lvl="1"/>
            <a:r>
              <a:rPr lang="en-US" sz="2000">
                <a:solidFill>
                  <a:schemeClr val="tx1"/>
                </a:solidFill>
              </a:rPr>
              <a:t>Time estimations of each process</a:t>
            </a:r>
          </a:p>
          <a:p>
            <a:pPr>
              <a:buFont typeface="Arial" pitchFamily="18" charset="2"/>
              <a:buChar char="•"/>
            </a:pPr>
            <a:r>
              <a:rPr lang="en-US" sz="2000" spc="0"/>
              <a:t>Computer Scientists</a:t>
            </a:r>
          </a:p>
          <a:p>
            <a:pPr lvl="1"/>
            <a:r>
              <a:rPr lang="en-US" sz="2000">
                <a:solidFill>
                  <a:schemeClr val="tx1"/>
                </a:solidFill>
              </a:rPr>
              <a:t>Finalize users webpage</a:t>
            </a:r>
          </a:p>
          <a:p>
            <a:pPr lvl="1"/>
            <a:r>
              <a:rPr lang="en-US" sz="2000">
                <a:solidFill>
                  <a:schemeClr val="tx1"/>
                </a:solidFill>
              </a:rPr>
              <a:t>Complete template management and processing</a:t>
            </a:r>
          </a:p>
          <a:p>
            <a:pPr lvl="1"/>
            <a:r>
              <a:rPr lang="en-US" sz="2000">
                <a:solidFill>
                  <a:schemeClr val="tx1"/>
                </a:solidFill>
              </a:rPr>
              <a:t>Implement file management</a:t>
            </a:r>
          </a:p>
        </p:txBody>
      </p:sp>
    </p:spTree>
    <p:extLst>
      <p:ext uri="{BB962C8B-B14F-4D97-AF65-F5344CB8AC3E}">
        <p14:creationId xmlns:p14="http://schemas.microsoft.com/office/powerpoint/2010/main" val="1242899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65F5-ACE7-4506-85FE-7FA558DFD9FB}"/>
              </a:ext>
            </a:extLst>
          </p:cNvPr>
          <p:cNvSpPr>
            <a:spLocks noGrp="1"/>
          </p:cNvSpPr>
          <p:nvPr>
            <p:ph type="title"/>
          </p:nvPr>
        </p:nvSpPr>
        <p:spPr/>
        <p:txBody>
          <a:bodyPr/>
          <a:lstStyle/>
          <a:p>
            <a:r>
              <a:rPr lang="en-US"/>
              <a:t>Gantt Chart – Future Plans</a:t>
            </a:r>
          </a:p>
        </p:txBody>
      </p:sp>
      <p:pic>
        <p:nvPicPr>
          <p:cNvPr id="6" name="Content Placeholder 5">
            <a:extLst>
              <a:ext uri="{FF2B5EF4-FFF2-40B4-BE49-F238E27FC236}">
                <a16:creationId xmlns:a16="http://schemas.microsoft.com/office/drawing/2014/main" id="{B34C355F-3723-472A-92D0-891BB361CEE3}"/>
              </a:ext>
            </a:extLst>
          </p:cNvPr>
          <p:cNvPicPr>
            <a:picLocks noGrp="1" noChangeAspect="1"/>
          </p:cNvPicPr>
          <p:nvPr>
            <p:ph idx="1"/>
          </p:nvPr>
        </p:nvPicPr>
        <p:blipFill>
          <a:blip r:embed="rId2"/>
          <a:stretch>
            <a:fillRect/>
          </a:stretch>
        </p:blipFill>
        <p:spPr>
          <a:xfrm>
            <a:off x="734333" y="1691322"/>
            <a:ext cx="9978866" cy="4129186"/>
          </a:xfrm>
        </p:spPr>
      </p:pic>
    </p:spTree>
    <p:extLst>
      <p:ext uri="{BB962C8B-B14F-4D97-AF65-F5344CB8AC3E}">
        <p14:creationId xmlns:p14="http://schemas.microsoft.com/office/powerpoint/2010/main" val="1686940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 name="Rectangle 79">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4" name="Rectangle 83">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grass&#10;&#10;Description automatically generated">
            <a:extLst>
              <a:ext uri="{FF2B5EF4-FFF2-40B4-BE49-F238E27FC236}">
                <a16:creationId xmlns:a16="http://schemas.microsoft.com/office/drawing/2014/main" id="{35A7B19A-A728-4215-A56F-D268221156D2}"/>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121304" y="6499"/>
            <a:ext cx="12186213" cy="6854745"/>
          </a:xfrm>
          <a:prstGeom prst="rect">
            <a:avLst/>
          </a:prstGeom>
        </p:spPr>
      </p:pic>
      <p:sp>
        <p:nvSpPr>
          <p:cNvPr id="10" name="Rectangle 9">
            <a:extLst>
              <a:ext uri="{FF2B5EF4-FFF2-40B4-BE49-F238E27FC236}">
                <a16:creationId xmlns:a16="http://schemas.microsoft.com/office/drawing/2014/main" id="{33675BD8-BE01-4F1C-9FAF-5B8CCB590AB3}"/>
              </a:ext>
            </a:extLst>
          </p:cNvPr>
          <p:cNvSpPr/>
          <p:nvPr/>
        </p:nvSpPr>
        <p:spPr>
          <a:xfrm>
            <a:off x="1166327" y="-3254"/>
            <a:ext cx="68469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097A51-3497-4824-A773-F4BB04060DE0}"/>
              </a:ext>
            </a:extLst>
          </p:cNvPr>
          <p:cNvSpPr>
            <a:spLocks noGrp="1"/>
          </p:cNvSpPr>
          <p:nvPr>
            <p:ph type="title"/>
          </p:nvPr>
        </p:nvSpPr>
        <p:spPr>
          <a:xfrm>
            <a:off x="8327421" y="1404922"/>
            <a:ext cx="2802194" cy="4041648"/>
          </a:xfrm>
        </p:spPr>
        <p:txBody>
          <a:bodyPr vert="horz" lIns="91440" tIns="45720" rIns="91440" bIns="45720" rtlCol="0" anchor="b">
            <a:normAutofit/>
          </a:bodyPr>
          <a:lstStyle/>
          <a:p>
            <a:pPr>
              <a:lnSpc>
                <a:spcPct val="85000"/>
              </a:lnSpc>
            </a:pPr>
            <a:r>
              <a:rPr lang="en-US" sz="3700">
                <a:solidFill>
                  <a:srgbClr val="FFFFFF"/>
                </a:solidFill>
              </a:rPr>
              <a:t>Current process</a:t>
            </a:r>
            <a:br>
              <a:rPr lang="en-US" sz="3700">
                <a:solidFill>
                  <a:srgbClr val="FFFFFF"/>
                </a:solidFill>
              </a:rPr>
            </a:br>
            <a:r>
              <a:rPr lang="en-US" sz="3700">
                <a:solidFill>
                  <a:srgbClr val="FFFFFF"/>
                </a:solidFill>
              </a:rPr>
              <a:t> </a:t>
            </a:r>
            <a:br>
              <a:rPr lang="en-US" sz="3700">
                <a:solidFill>
                  <a:srgbClr val="FFFFFF"/>
                </a:solidFill>
              </a:rPr>
            </a:br>
            <a:r>
              <a:rPr lang="en-US" sz="3700">
                <a:solidFill>
                  <a:srgbClr val="FFFFFF"/>
                </a:solidFill>
              </a:rPr>
              <a:t>vs.</a:t>
            </a:r>
            <a:br>
              <a:rPr lang="en-US" sz="3700">
                <a:solidFill>
                  <a:srgbClr val="FFFFFF"/>
                </a:solidFill>
              </a:rPr>
            </a:br>
            <a:br>
              <a:rPr lang="en-US" sz="3700">
                <a:solidFill>
                  <a:srgbClr val="FFFFFF"/>
                </a:solidFill>
              </a:rPr>
            </a:br>
            <a:r>
              <a:rPr lang="en-US" sz="3700">
                <a:solidFill>
                  <a:srgbClr val="FFFFFF"/>
                </a:solidFill>
              </a:rPr>
              <a:t>Improved process</a:t>
            </a:r>
          </a:p>
        </p:txBody>
      </p:sp>
      <p:pic>
        <p:nvPicPr>
          <p:cNvPr id="9" name="Picture 8">
            <a:extLst>
              <a:ext uri="{FF2B5EF4-FFF2-40B4-BE49-F238E27FC236}">
                <a16:creationId xmlns:a16="http://schemas.microsoft.com/office/drawing/2014/main" id="{C4EF4ADF-C252-4230-B30E-C83D3E86E3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2117" y="974915"/>
            <a:ext cx="7551173" cy="4783804"/>
          </a:xfrm>
          <a:prstGeom prst="rect">
            <a:avLst/>
          </a:prstGeom>
        </p:spPr>
      </p:pic>
    </p:spTree>
    <p:extLst>
      <p:ext uri="{BB962C8B-B14F-4D97-AF65-F5344CB8AC3E}">
        <p14:creationId xmlns:p14="http://schemas.microsoft.com/office/powerpoint/2010/main" val="329730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 name="Rectangle 79">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4" name="Rectangle 83">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451852 / 2048x1280 us army wallpaper hd backgrounds images | Cool wallpapers  for me!">
            <a:extLst>
              <a:ext uri="{FF2B5EF4-FFF2-40B4-BE49-F238E27FC236}">
                <a16:creationId xmlns:a16="http://schemas.microsoft.com/office/drawing/2014/main" id="{45E83E08-B021-47C8-83BE-6F9C07726517}"/>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b="2834"/>
          <a:stretch/>
        </p:blipFill>
        <p:spPr bwMode="auto">
          <a:xfrm>
            <a:off x="2671680" y="-12612"/>
            <a:ext cx="1129282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3675BD8-BE01-4F1C-9FAF-5B8CCB590AB3}"/>
              </a:ext>
            </a:extLst>
          </p:cNvPr>
          <p:cNvSpPr/>
          <p:nvPr/>
        </p:nvSpPr>
        <p:spPr>
          <a:xfrm>
            <a:off x="1166327" y="-3254"/>
            <a:ext cx="68469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6BAA260-1EAF-465B-B2F5-6CBB607432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2282" y="595297"/>
            <a:ext cx="7561008" cy="5642172"/>
          </a:xfrm>
          <a:prstGeom prst="rect">
            <a:avLst/>
          </a:prstGeom>
        </p:spPr>
      </p:pic>
      <p:sp>
        <p:nvSpPr>
          <p:cNvPr id="2" name="Title 1">
            <a:extLst>
              <a:ext uri="{FF2B5EF4-FFF2-40B4-BE49-F238E27FC236}">
                <a16:creationId xmlns:a16="http://schemas.microsoft.com/office/drawing/2014/main" id="{A6097A51-3497-4824-A773-F4BB04060DE0}"/>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rPr>
              <a:t>Current flowchart of process</a:t>
            </a:r>
          </a:p>
        </p:txBody>
      </p:sp>
    </p:spTree>
    <p:extLst>
      <p:ext uri="{BB962C8B-B14F-4D97-AF65-F5344CB8AC3E}">
        <p14:creationId xmlns:p14="http://schemas.microsoft.com/office/powerpoint/2010/main" val="3842373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 name="Rectangle 79">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4" name="Rectangle 83">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451852 / 2048x1280 us army wallpaper hd backgrounds images | Cool wallpapers  for me!">
            <a:extLst>
              <a:ext uri="{FF2B5EF4-FFF2-40B4-BE49-F238E27FC236}">
                <a16:creationId xmlns:a16="http://schemas.microsoft.com/office/drawing/2014/main" id="{45E83E08-B021-47C8-83BE-6F9C07726517}"/>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b="2834"/>
          <a:stretch/>
        </p:blipFill>
        <p:spPr bwMode="auto">
          <a:xfrm>
            <a:off x="2671680" y="-12612"/>
            <a:ext cx="1129282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3675BD8-BE01-4F1C-9FAF-5B8CCB590AB3}"/>
              </a:ext>
            </a:extLst>
          </p:cNvPr>
          <p:cNvSpPr/>
          <p:nvPr/>
        </p:nvSpPr>
        <p:spPr>
          <a:xfrm>
            <a:off x="1166327" y="-3254"/>
            <a:ext cx="68469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097A51-3497-4824-A773-F4BB04060DE0}"/>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rPr>
              <a:t>Improved process via system</a:t>
            </a:r>
          </a:p>
        </p:txBody>
      </p:sp>
      <p:pic>
        <p:nvPicPr>
          <p:cNvPr id="7" name="Picture 6">
            <a:extLst>
              <a:ext uri="{FF2B5EF4-FFF2-40B4-BE49-F238E27FC236}">
                <a16:creationId xmlns:a16="http://schemas.microsoft.com/office/drawing/2014/main" id="{9AB73DFB-F6A6-411C-8227-597705AD5F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7200" y="62641"/>
            <a:ext cx="7576525" cy="6418841"/>
          </a:xfrm>
          <a:prstGeom prst="rect">
            <a:avLst/>
          </a:prstGeom>
        </p:spPr>
      </p:pic>
    </p:spTree>
    <p:extLst>
      <p:ext uri="{BB962C8B-B14F-4D97-AF65-F5344CB8AC3E}">
        <p14:creationId xmlns:p14="http://schemas.microsoft.com/office/powerpoint/2010/main" val="446789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B96A83-D916-459F-9D6E-3392F131C30D}"/>
              </a:ext>
            </a:extLst>
          </p:cNvPr>
          <p:cNvSpPr txBox="1"/>
          <p:nvPr/>
        </p:nvSpPr>
        <p:spPr>
          <a:xfrm>
            <a:off x="4423040" y="1714006"/>
            <a:ext cx="7664940" cy="923330"/>
          </a:xfrm>
          <a:prstGeom prst="rect">
            <a:avLst/>
          </a:prstGeom>
          <a:noFill/>
        </p:spPr>
        <p:txBody>
          <a:bodyPr wrap="square" rtlCol="0" anchor="ctr">
            <a:spAutoFit/>
          </a:bodyPr>
          <a:lstStyle/>
          <a:p>
            <a:r>
              <a:rPr lang="en-US" altLang="ko-KR" sz="5400" b="1">
                <a:solidFill>
                  <a:schemeClr val="bg1"/>
                </a:solidFill>
                <a:cs typeface="Arial" pitchFamily="34" charset="0"/>
              </a:rPr>
              <a:t>State of the Development </a:t>
            </a:r>
          </a:p>
        </p:txBody>
      </p:sp>
      <p:cxnSp>
        <p:nvCxnSpPr>
          <p:cNvPr id="4" name="Straight Connector 3">
            <a:extLst>
              <a:ext uri="{FF2B5EF4-FFF2-40B4-BE49-F238E27FC236}">
                <a16:creationId xmlns:a16="http://schemas.microsoft.com/office/drawing/2014/main" id="{28A75A9D-7AF1-489A-8D79-865CC3B84FAC}"/>
              </a:ext>
            </a:extLst>
          </p:cNvPr>
          <p:cNvCxnSpPr>
            <a:cxnSpLocks/>
          </p:cNvCxnSpPr>
          <p:nvPr/>
        </p:nvCxnSpPr>
        <p:spPr>
          <a:xfrm flipH="1">
            <a:off x="825565" y="4883268"/>
            <a:ext cx="10454053" cy="0"/>
          </a:xfrm>
          <a:prstGeom prst="line">
            <a:avLst/>
          </a:prstGeom>
          <a:ln w="19050">
            <a:solidFill>
              <a:schemeClr val="bg1"/>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C10638E-1A39-4BE7-8505-D40EF50A2389}"/>
              </a:ext>
            </a:extLst>
          </p:cNvPr>
          <p:cNvCxnSpPr/>
          <p:nvPr/>
        </p:nvCxnSpPr>
        <p:spPr>
          <a:xfrm>
            <a:off x="1193070" y="4883271"/>
            <a:ext cx="0" cy="914400"/>
          </a:xfrm>
          <a:prstGeom prst="line">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829787D-E78D-4413-8FA4-FAF9172C6CBF}"/>
              </a:ext>
            </a:extLst>
          </p:cNvPr>
          <p:cNvCxnSpPr/>
          <p:nvPr/>
        </p:nvCxnSpPr>
        <p:spPr>
          <a:xfrm>
            <a:off x="4505884" y="4898001"/>
            <a:ext cx="0" cy="914400"/>
          </a:xfrm>
          <a:prstGeom prst="line">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481C004-1C82-4356-BF2C-377ACBD10716}"/>
              </a:ext>
            </a:extLst>
          </p:cNvPr>
          <p:cNvCxnSpPr/>
          <p:nvPr/>
        </p:nvCxnSpPr>
        <p:spPr>
          <a:xfrm>
            <a:off x="7818698" y="4892412"/>
            <a:ext cx="0" cy="914400"/>
          </a:xfrm>
          <a:prstGeom prst="line">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14A4AE-50A4-4E0B-B3BD-2C69039635E1}"/>
              </a:ext>
            </a:extLst>
          </p:cNvPr>
          <p:cNvCxnSpPr/>
          <p:nvPr/>
        </p:nvCxnSpPr>
        <p:spPr>
          <a:xfrm>
            <a:off x="2849477" y="3968868"/>
            <a:ext cx="0" cy="914400"/>
          </a:xfrm>
          <a:prstGeom prst="line">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4A750AF-6A59-4B72-B56D-0ED5EC872BFB}"/>
              </a:ext>
            </a:extLst>
          </p:cNvPr>
          <p:cNvCxnSpPr/>
          <p:nvPr/>
        </p:nvCxnSpPr>
        <p:spPr>
          <a:xfrm>
            <a:off x="6162291" y="3968868"/>
            <a:ext cx="0" cy="914400"/>
          </a:xfrm>
          <a:prstGeom prst="line">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451464E-6E8B-488B-AFAE-FB0B007A4841}"/>
              </a:ext>
            </a:extLst>
          </p:cNvPr>
          <p:cNvCxnSpPr/>
          <p:nvPr/>
        </p:nvCxnSpPr>
        <p:spPr>
          <a:xfrm>
            <a:off x="9475103" y="3968868"/>
            <a:ext cx="0" cy="914400"/>
          </a:xfrm>
          <a:prstGeom prst="line">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05970C-F319-475E-89EB-C031A33B00C4}"/>
              </a:ext>
            </a:extLst>
          </p:cNvPr>
          <p:cNvSpPr txBox="1"/>
          <p:nvPr/>
        </p:nvSpPr>
        <p:spPr>
          <a:xfrm>
            <a:off x="2849477" y="4032030"/>
            <a:ext cx="2363097" cy="707886"/>
          </a:xfrm>
          <a:prstGeom prst="rect">
            <a:avLst/>
          </a:prstGeom>
          <a:noFill/>
          <a:ln w="3175">
            <a:noFill/>
          </a:ln>
        </p:spPr>
        <p:txBody>
          <a:bodyPr wrap="square" lIns="91440" tIns="45720" rIns="91440" bIns="45720" rtlCol="0" anchor="ctr">
            <a:spAutoFit/>
          </a:bodyPr>
          <a:lstStyle/>
          <a:p>
            <a:r>
              <a:rPr lang="en-US" altLang="ko-KR" sz="2000" b="1">
                <a:solidFill>
                  <a:schemeClr val="bg1"/>
                </a:solidFill>
                <a:ea typeface="맑은 고딕"/>
                <a:cs typeface="Arial"/>
              </a:rPr>
              <a:t>User Authentication &amp; Administration</a:t>
            </a:r>
            <a:endParaRPr lang="ko-KR" altLang="en-US" sz="2000" b="1">
              <a:solidFill>
                <a:schemeClr val="bg1"/>
              </a:solidFill>
              <a:ea typeface="맑은 고딕"/>
              <a:cs typeface="Arial"/>
            </a:endParaRPr>
          </a:p>
        </p:txBody>
      </p:sp>
      <p:sp>
        <p:nvSpPr>
          <p:cNvPr id="18" name="TextBox 17">
            <a:extLst>
              <a:ext uri="{FF2B5EF4-FFF2-40B4-BE49-F238E27FC236}">
                <a16:creationId xmlns:a16="http://schemas.microsoft.com/office/drawing/2014/main" id="{F860B9A7-0EA4-4261-B312-E98DB4FD79E6}"/>
              </a:ext>
            </a:extLst>
          </p:cNvPr>
          <p:cNvSpPr txBox="1"/>
          <p:nvPr/>
        </p:nvSpPr>
        <p:spPr>
          <a:xfrm>
            <a:off x="6162288" y="4185917"/>
            <a:ext cx="2521847" cy="400110"/>
          </a:xfrm>
          <a:prstGeom prst="rect">
            <a:avLst/>
          </a:prstGeom>
          <a:noFill/>
          <a:ln w="3175">
            <a:noFill/>
          </a:ln>
        </p:spPr>
        <p:txBody>
          <a:bodyPr wrap="square" lIns="91440" tIns="45720" rIns="91440" bIns="45720" rtlCol="0" anchor="ctr">
            <a:spAutoFit/>
          </a:bodyPr>
          <a:lstStyle/>
          <a:p>
            <a:r>
              <a:rPr lang="en-US" altLang="ko-KR" sz="2000" b="1">
                <a:solidFill>
                  <a:schemeClr val="bg1"/>
                </a:solidFill>
                <a:ea typeface="맑은 고딕"/>
                <a:cs typeface="Arial"/>
              </a:rPr>
              <a:t>Project Proceeding</a:t>
            </a:r>
            <a:endParaRPr lang="ko-KR" altLang="en-US" sz="2000" b="1">
              <a:solidFill>
                <a:schemeClr val="bg1"/>
              </a:solidFill>
              <a:ea typeface="맑은 고딕"/>
              <a:cs typeface="Arial"/>
            </a:endParaRPr>
          </a:p>
        </p:txBody>
      </p:sp>
      <p:sp>
        <p:nvSpPr>
          <p:cNvPr id="19" name="TextBox 18">
            <a:extLst>
              <a:ext uri="{FF2B5EF4-FFF2-40B4-BE49-F238E27FC236}">
                <a16:creationId xmlns:a16="http://schemas.microsoft.com/office/drawing/2014/main" id="{9222DE9D-0BBD-42AB-82CC-B63731417A7C}"/>
              </a:ext>
            </a:extLst>
          </p:cNvPr>
          <p:cNvSpPr txBox="1"/>
          <p:nvPr/>
        </p:nvSpPr>
        <p:spPr>
          <a:xfrm>
            <a:off x="5183211" y="3492471"/>
            <a:ext cx="1210014" cy="461665"/>
          </a:xfrm>
          <a:prstGeom prst="rect">
            <a:avLst/>
          </a:prstGeom>
          <a:noFill/>
          <a:ln w="12700">
            <a:noFill/>
          </a:ln>
        </p:spPr>
        <p:txBody>
          <a:bodyPr wrap="square" rtlCol="0" anchor="ctr">
            <a:spAutoFit/>
          </a:bodyPr>
          <a:lstStyle/>
          <a:p>
            <a:pPr algn="ctr"/>
            <a:r>
              <a:rPr lang="en-US" altLang="ko-KR" sz="2400" b="1" dirty="0">
                <a:solidFill>
                  <a:schemeClr val="bg1"/>
                </a:solidFill>
                <a:cs typeface="Arial" pitchFamily="34" charset="0"/>
              </a:rPr>
              <a:t>Present</a:t>
            </a:r>
            <a:endParaRPr lang="ko-KR" altLang="en-US" sz="2400" b="1" dirty="0">
              <a:solidFill>
                <a:schemeClr val="bg1"/>
              </a:solidFill>
              <a:cs typeface="Arial" pitchFamily="34" charset="0"/>
            </a:endParaRPr>
          </a:p>
        </p:txBody>
      </p:sp>
      <p:sp>
        <p:nvSpPr>
          <p:cNvPr id="22" name="TextBox 21">
            <a:extLst>
              <a:ext uri="{FF2B5EF4-FFF2-40B4-BE49-F238E27FC236}">
                <a16:creationId xmlns:a16="http://schemas.microsoft.com/office/drawing/2014/main" id="{865791BA-972E-4ECD-92E2-7335718EE1C4}"/>
              </a:ext>
            </a:extLst>
          </p:cNvPr>
          <p:cNvSpPr txBox="1"/>
          <p:nvPr/>
        </p:nvSpPr>
        <p:spPr>
          <a:xfrm>
            <a:off x="9475100" y="4035998"/>
            <a:ext cx="2160167" cy="707886"/>
          </a:xfrm>
          <a:prstGeom prst="rect">
            <a:avLst/>
          </a:prstGeom>
          <a:noFill/>
          <a:ln w="3175">
            <a:noFill/>
          </a:ln>
        </p:spPr>
        <p:txBody>
          <a:bodyPr wrap="square" lIns="91440" tIns="45720" rIns="91440" bIns="45720" rtlCol="0" anchor="ctr">
            <a:spAutoFit/>
          </a:bodyPr>
          <a:lstStyle/>
          <a:p>
            <a:r>
              <a:rPr lang="en-US" altLang="ko-KR" sz="2000" b="1">
                <a:solidFill>
                  <a:schemeClr val="bg1"/>
                </a:solidFill>
                <a:ea typeface="맑은 고딕"/>
                <a:cs typeface="Arial"/>
              </a:rPr>
              <a:t>Logistical Data Population</a:t>
            </a:r>
            <a:endParaRPr lang="ko-KR" altLang="en-US" sz="2000" b="1">
              <a:solidFill>
                <a:schemeClr val="bg1"/>
              </a:solidFill>
              <a:ea typeface="맑은 고딕"/>
              <a:cs typeface="Arial"/>
            </a:endParaRPr>
          </a:p>
        </p:txBody>
      </p:sp>
      <p:sp>
        <p:nvSpPr>
          <p:cNvPr id="26" name="TextBox 25">
            <a:extLst>
              <a:ext uri="{FF2B5EF4-FFF2-40B4-BE49-F238E27FC236}">
                <a16:creationId xmlns:a16="http://schemas.microsoft.com/office/drawing/2014/main" id="{5289C267-87DA-4172-928E-F415BA34DE8A}"/>
              </a:ext>
            </a:extLst>
          </p:cNvPr>
          <p:cNvSpPr txBox="1"/>
          <p:nvPr/>
        </p:nvSpPr>
        <p:spPr>
          <a:xfrm>
            <a:off x="1191770" y="5267754"/>
            <a:ext cx="2593284" cy="400110"/>
          </a:xfrm>
          <a:prstGeom prst="rect">
            <a:avLst/>
          </a:prstGeom>
          <a:noFill/>
          <a:ln w="3175">
            <a:noFill/>
          </a:ln>
        </p:spPr>
        <p:txBody>
          <a:bodyPr wrap="square" lIns="91440" tIns="45720" rIns="91440" bIns="45720" rtlCol="0" anchor="ctr">
            <a:spAutoFit/>
          </a:bodyPr>
          <a:lstStyle/>
          <a:p>
            <a:r>
              <a:rPr lang="en-US" altLang="ko-KR" sz="2000" b="1">
                <a:solidFill>
                  <a:schemeClr val="bg1"/>
                </a:solidFill>
                <a:ea typeface="맑은 고딕"/>
                <a:cs typeface="Arial"/>
              </a:rPr>
              <a:t>Project Administration</a:t>
            </a:r>
            <a:endParaRPr lang="ko-KR" altLang="en-US" sz="2000" b="1">
              <a:solidFill>
                <a:schemeClr val="bg1"/>
              </a:solidFill>
              <a:ea typeface="맑은 고딕"/>
              <a:cs typeface="Arial"/>
            </a:endParaRPr>
          </a:p>
        </p:txBody>
      </p:sp>
      <p:sp>
        <p:nvSpPr>
          <p:cNvPr id="30" name="TextBox 29">
            <a:extLst>
              <a:ext uri="{FF2B5EF4-FFF2-40B4-BE49-F238E27FC236}">
                <a16:creationId xmlns:a16="http://schemas.microsoft.com/office/drawing/2014/main" id="{C99D6DB6-3008-476E-9555-C763BE41BC7E}"/>
              </a:ext>
            </a:extLst>
          </p:cNvPr>
          <p:cNvSpPr txBox="1"/>
          <p:nvPr/>
        </p:nvSpPr>
        <p:spPr>
          <a:xfrm>
            <a:off x="4507185" y="5267753"/>
            <a:ext cx="2862573" cy="400110"/>
          </a:xfrm>
          <a:prstGeom prst="rect">
            <a:avLst/>
          </a:prstGeom>
          <a:noFill/>
          <a:ln w="3175">
            <a:noFill/>
          </a:ln>
        </p:spPr>
        <p:txBody>
          <a:bodyPr wrap="square" lIns="91440" tIns="45720" rIns="91440" bIns="45720" rtlCol="0" anchor="ctr">
            <a:spAutoFit/>
          </a:bodyPr>
          <a:lstStyle/>
          <a:p>
            <a:r>
              <a:rPr lang="en-US" altLang="ko-KR" sz="2000" b="1">
                <a:solidFill>
                  <a:schemeClr val="bg1"/>
                </a:solidFill>
                <a:ea typeface="맑은 고딕"/>
                <a:cs typeface="Arial"/>
              </a:rPr>
              <a:t>Template Administration</a:t>
            </a:r>
            <a:endParaRPr lang="ko-KR" altLang="en-US" sz="2000" b="1">
              <a:solidFill>
                <a:schemeClr val="bg1"/>
              </a:solidFill>
              <a:ea typeface="맑은 고딕"/>
              <a:cs typeface="Arial"/>
            </a:endParaRPr>
          </a:p>
        </p:txBody>
      </p:sp>
      <p:sp>
        <p:nvSpPr>
          <p:cNvPr id="34" name="TextBox 33">
            <a:extLst>
              <a:ext uri="{FF2B5EF4-FFF2-40B4-BE49-F238E27FC236}">
                <a16:creationId xmlns:a16="http://schemas.microsoft.com/office/drawing/2014/main" id="{4AEB3382-136C-4B2F-A607-A29723FFD89B}"/>
              </a:ext>
            </a:extLst>
          </p:cNvPr>
          <p:cNvSpPr txBox="1"/>
          <p:nvPr/>
        </p:nvSpPr>
        <p:spPr>
          <a:xfrm>
            <a:off x="7818698" y="5275692"/>
            <a:ext cx="2093222" cy="400110"/>
          </a:xfrm>
          <a:prstGeom prst="rect">
            <a:avLst/>
          </a:prstGeom>
          <a:noFill/>
          <a:ln w="3175">
            <a:noFill/>
          </a:ln>
        </p:spPr>
        <p:txBody>
          <a:bodyPr wrap="square" lIns="91440" tIns="45720" rIns="91440" bIns="45720" rtlCol="0" anchor="ctr">
            <a:spAutoFit/>
          </a:bodyPr>
          <a:lstStyle/>
          <a:p>
            <a:r>
              <a:rPr lang="en-US" altLang="ko-KR" sz="2000" b="1">
                <a:solidFill>
                  <a:schemeClr val="bg1"/>
                </a:solidFill>
                <a:ea typeface="맑은 고딕"/>
                <a:cs typeface="Arial"/>
              </a:rPr>
              <a:t>User Permissions</a:t>
            </a:r>
            <a:endParaRPr lang="ko-KR" altLang="en-US" sz="2000" b="1">
              <a:solidFill>
                <a:schemeClr val="bg1"/>
              </a:solidFill>
              <a:ea typeface="맑은 고딕"/>
              <a:cs typeface="Arial"/>
            </a:endParaRPr>
          </a:p>
        </p:txBody>
      </p:sp>
      <p:cxnSp>
        <p:nvCxnSpPr>
          <p:cNvPr id="17" name="Straight Connector 16">
            <a:extLst>
              <a:ext uri="{FF2B5EF4-FFF2-40B4-BE49-F238E27FC236}">
                <a16:creationId xmlns:a16="http://schemas.microsoft.com/office/drawing/2014/main" id="{BC436234-564D-4606-B907-C4CCFA6528FF}"/>
              </a:ext>
            </a:extLst>
          </p:cNvPr>
          <p:cNvCxnSpPr>
            <a:cxnSpLocks/>
            <a:stCxn id="19" idx="2"/>
          </p:cNvCxnSpPr>
          <p:nvPr/>
        </p:nvCxnSpPr>
        <p:spPr>
          <a:xfrm>
            <a:off x="5788218" y="3954136"/>
            <a:ext cx="0" cy="938276"/>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05646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CE2B7-81D6-4444-89E7-4B3BBB9F01A0}"/>
              </a:ext>
            </a:extLst>
          </p:cNvPr>
          <p:cNvSpPr>
            <a:spLocks noGrp="1"/>
          </p:cNvSpPr>
          <p:nvPr>
            <p:ph type="title"/>
          </p:nvPr>
        </p:nvSpPr>
        <p:spPr>
          <a:xfrm>
            <a:off x="561479" y="365760"/>
            <a:ext cx="9692640" cy="1325562"/>
          </a:xfrm>
        </p:spPr>
        <p:txBody>
          <a:bodyPr/>
          <a:lstStyle/>
          <a:p>
            <a:r>
              <a:rPr lang="en-US"/>
              <a:t>Integrating Improved Process Flow</a:t>
            </a:r>
          </a:p>
        </p:txBody>
      </p:sp>
      <p:sp>
        <p:nvSpPr>
          <p:cNvPr id="3" name="Content Placeholder 2">
            <a:extLst>
              <a:ext uri="{FF2B5EF4-FFF2-40B4-BE49-F238E27FC236}">
                <a16:creationId xmlns:a16="http://schemas.microsoft.com/office/drawing/2014/main" id="{D456DA04-F6B3-4F05-A2E0-7903B3E3FA26}"/>
              </a:ext>
            </a:extLst>
          </p:cNvPr>
          <p:cNvSpPr>
            <a:spLocks noGrp="1"/>
          </p:cNvSpPr>
          <p:nvPr>
            <p:ph idx="1"/>
          </p:nvPr>
        </p:nvSpPr>
        <p:spPr>
          <a:xfrm>
            <a:off x="561479" y="1828800"/>
            <a:ext cx="9692640" cy="4351337"/>
          </a:xfrm>
        </p:spPr>
        <p:txBody>
          <a:bodyPr vert="horz" lIns="91440" tIns="45720" rIns="91440" bIns="45720" rtlCol="0" anchor="t">
            <a:normAutofit/>
          </a:bodyPr>
          <a:lstStyle/>
          <a:p>
            <a:r>
              <a:rPr lang="en-US" sz="2000"/>
              <a:t>We can implement the improved process flows into the system using the template administration.</a:t>
            </a:r>
          </a:p>
          <a:p>
            <a:r>
              <a:rPr lang="en-US" sz="2000"/>
              <a:t>The templating system supports:</a:t>
            </a:r>
          </a:p>
          <a:p>
            <a:pPr lvl="1"/>
            <a:r>
              <a:rPr lang="en-US" sz="2000"/>
              <a:t>Module Templates – A set of tasks which can be reused across multiple projects.</a:t>
            </a:r>
          </a:p>
          <a:p>
            <a:pPr lvl="1"/>
            <a:r>
              <a:rPr lang="en-US" sz="2000"/>
              <a:t>Project Templates – A set of modules, or module templates which can be reused during the creation of projects. </a:t>
            </a:r>
          </a:p>
          <a:p>
            <a:r>
              <a:rPr lang="en-US" sz="2000"/>
              <a:t>Templates will be utilized during the project creation process in two ways:</a:t>
            </a:r>
          </a:p>
          <a:p>
            <a:pPr lvl="1"/>
            <a:r>
              <a:rPr lang="en-US" sz="2000"/>
              <a:t>Create a project based on a project template.</a:t>
            </a:r>
          </a:p>
          <a:p>
            <a:pPr lvl="1"/>
            <a:r>
              <a:rPr lang="en-US" sz="2000"/>
              <a:t>Add a module to a project based on a module template.</a:t>
            </a:r>
          </a:p>
        </p:txBody>
      </p:sp>
    </p:spTree>
    <p:extLst>
      <p:ext uri="{BB962C8B-B14F-4D97-AF65-F5344CB8AC3E}">
        <p14:creationId xmlns:p14="http://schemas.microsoft.com/office/powerpoint/2010/main" val="2071211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raphic 4">
            <a:extLst>
              <a:ext uri="{FF2B5EF4-FFF2-40B4-BE49-F238E27FC236}">
                <a16:creationId xmlns:a16="http://schemas.microsoft.com/office/drawing/2014/main" id="{A4B3E3A9-0B46-49A1-A195-7A978DD64157}"/>
              </a:ext>
            </a:extLst>
          </p:cNvPr>
          <p:cNvSpPr/>
          <p:nvPr/>
        </p:nvSpPr>
        <p:spPr>
          <a:xfrm>
            <a:off x="-25492" y="4588145"/>
            <a:ext cx="11329032" cy="2500355"/>
          </a:xfrm>
          <a:custGeom>
            <a:avLst/>
            <a:gdLst>
              <a:gd name="connsiteX0" fmla="*/ 4284 w 12199375"/>
              <a:gd name="connsiteY0" fmla="*/ 2002114 h 2500355"/>
              <a:gd name="connsiteX1" fmla="*/ 7971 w 12199375"/>
              <a:gd name="connsiteY1" fmla="*/ 1496880 h 2500355"/>
              <a:gd name="connsiteX2" fmla="*/ 33049 w 12199375"/>
              <a:gd name="connsiteY2" fmla="*/ 1507944 h 2500355"/>
              <a:gd name="connsiteX3" fmla="*/ 119344 w 12199375"/>
              <a:gd name="connsiteY3" fmla="*/ 1503518 h 2500355"/>
              <a:gd name="connsiteX4" fmla="*/ 218916 w 12199375"/>
              <a:gd name="connsiteY4" fmla="*/ 1481391 h 2500355"/>
              <a:gd name="connsiteX5" fmla="*/ 491078 w 12199375"/>
              <a:gd name="connsiteY5" fmla="*/ 1468115 h 2500355"/>
              <a:gd name="connsiteX6" fmla="*/ 610564 w 12199375"/>
              <a:gd name="connsiteY6" fmla="*/ 1457789 h 2500355"/>
              <a:gd name="connsiteX7" fmla="*/ 637855 w 12199375"/>
              <a:gd name="connsiteY7" fmla="*/ 1445250 h 2500355"/>
              <a:gd name="connsiteX8" fmla="*/ 633429 w 12199375"/>
              <a:gd name="connsiteY8" fmla="*/ 1354529 h 2500355"/>
              <a:gd name="connsiteX9" fmla="*/ 617203 w 12199375"/>
              <a:gd name="connsiteY9" fmla="*/ 1246107 h 2500355"/>
              <a:gd name="connsiteX10" fmla="*/ 601714 w 12199375"/>
              <a:gd name="connsiteY10" fmla="*/ 1195215 h 2500355"/>
              <a:gd name="connsiteX11" fmla="*/ 553772 w 12199375"/>
              <a:gd name="connsiteY11" fmla="*/ 1146535 h 2500355"/>
              <a:gd name="connsiteX12" fmla="*/ 509518 w 12199375"/>
              <a:gd name="connsiteY12" fmla="*/ 1131046 h 2500355"/>
              <a:gd name="connsiteX13" fmla="*/ 507305 w 12199375"/>
              <a:gd name="connsiteY13" fmla="*/ 1046964 h 2500355"/>
              <a:gd name="connsiteX14" fmla="*/ 513205 w 12199375"/>
              <a:gd name="connsiteY14" fmla="*/ 954030 h 2500355"/>
              <a:gd name="connsiteX15" fmla="*/ 546396 w 12199375"/>
              <a:gd name="connsiteY15" fmla="*/ 940016 h 2500355"/>
              <a:gd name="connsiteX16" fmla="*/ 572211 w 12199375"/>
              <a:gd name="connsiteY16" fmla="*/ 935591 h 2500355"/>
              <a:gd name="connsiteX17" fmla="*/ 572211 w 12199375"/>
              <a:gd name="connsiteY17" fmla="*/ 889862 h 2500355"/>
              <a:gd name="connsiteX18" fmla="*/ 605402 w 12199375"/>
              <a:gd name="connsiteY18" fmla="*/ 793240 h 2500355"/>
              <a:gd name="connsiteX19" fmla="*/ 694647 w 12199375"/>
              <a:gd name="connsiteY19" fmla="*/ 700307 h 2500355"/>
              <a:gd name="connsiteX20" fmla="*/ 733738 w 12199375"/>
              <a:gd name="connsiteY20" fmla="*/ 695881 h 2500355"/>
              <a:gd name="connsiteX21" fmla="*/ 756603 w 12199375"/>
              <a:gd name="connsiteY21" fmla="*/ 663428 h 2500355"/>
              <a:gd name="connsiteX22" fmla="*/ 778730 w 12199375"/>
              <a:gd name="connsiteY22" fmla="*/ 611799 h 2500355"/>
              <a:gd name="connsiteX23" fmla="*/ 838473 w 12199375"/>
              <a:gd name="connsiteY23" fmla="*/ 591884 h 2500355"/>
              <a:gd name="connsiteX24" fmla="*/ 881990 w 12199375"/>
              <a:gd name="connsiteY24" fmla="*/ 605160 h 2500355"/>
              <a:gd name="connsiteX25" fmla="*/ 918868 w 12199375"/>
              <a:gd name="connsiteY25" fmla="*/ 570495 h 2500355"/>
              <a:gd name="connsiteX26" fmla="*/ 975661 w 12199375"/>
              <a:gd name="connsiteY26" fmla="*/ 523290 h 2500355"/>
              <a:gd name="connsiteX27" fmla="*/ 991150 w 12199375"/>
              <a:gd name="connsiteY27" fmla="*/ 512964 h 2500355"/>
              <a:gd name="connsiteX28" fmla="*/ 1029503 w 12199375"/>
              <a:gd name="connsiteY28" fmla="*/ 472398 h 2500355"/>
              <a:gd name="connsiteX29" fmla="*/ 1101047 w 12199375"/>
              <a:gd name="connsiteY29" fmla="*/ 442158 h 2500355"/>
              <a:gd name="connsiteX30" fmla="*/ 1148989 w 12199375"/>
              <a:gd name="connsiteY30" fmla="*/ 464285 h 2500355"/>
              <a:gd name="connsiteX31" fmla="*/ 1188080 w 12199375"/>
              <a:gd name="connsiteY31" fmla="*/ 548368 h 2500355"/>
              <a:gd name="connsiteX32" fmla="*/ 1205782 w 12199375"/>
              <a:gd name="connsiteY32" fmla="*/ 574183 h 2500355"/>
              <a:gd name="connsiteX33" fmla="*/ 1269213 w 12199375"/>
              <a:gd name="connsiteY33" fmla="*/ 555743 h 2500355"/>
              <a:gd name="connsiteX34" fmla="*/ 1307566 w 12199375"/>
              <a:gd name="connsiteY34" fmla="*/ 510752 h 2500355"/>
              <a:gd name="connsiteX35" fmla="*/ 1331906 w 12199375"/>
              <a:gd name="connsiteY35" fmla="*/ 492313 h 2500355"/>
              <a:gd name="connsiteX36" fmla="*/ 1318630 w 12199375"/>
              <a:gd name="connsiteY36" fmla="*/ 473136 h 2500355"/>
              <a:gd name="connsiteX37" fmla="*/ 1300191 w 12199375"/>
              <a:gd name="connsiteY37" fmla="*/ 433307 h 2500355"/>
              <a:gd name="connsiteX38" fmla="*/ 1282489 w 12199375"/>
              <a:gd name="connsiteY38" fmla="*/ 408230 h 2500355"/>
              <a:gd name="connsiteX39" fmla="*/ 1258887 w 12199375"/>
              <a:gd name="connsiteY39" fmla="*/ 380202 h 2500355"/>
              <a:gd name="connsiteX40" fmla="*/ 1345920 w 12199375"/>
              <a:gd name="connsiteY40" fmla="*/ 324885 h 2500355"/>
              <a:gd name="connsiteX41" fmla="*/ 1420414 w 12199375"/>
              <a:gd name="connsiteY41" fmla="*/ 348487 h 2500355"/>
              <a:gd name="connsiteX42" fmla="*/ 1444016 w 12199375"/>
              <a:gd name="connsiteY42" fmla="*/ 388315 h 2500355"/>
              <a:gd name="connsiteX43" fmla="*/ 1458768 w 12199375"/>
              <a:gd name="connsiteY43" fmla="*/ 436257 h 2500355"/>
              <a:gd name="connsiteX44" fmla="*/ 1459505 w 12199375"/>
              <a:gd name="connsiteY44" fmla="*/ 456172 h 2500355"/>
              <a:gd name="connsiteX45" fmla="*/ 1533262 w 12199375"/>
              <a:gd name="connsiteY45" fmla="*/ 482724 h 2500355"/>
              <a:gd name="connsiteX46" fmla="*/ 1737569 w 12199375"/>
              <a:gd name="connsiteY46" fmla="*/ 670804 h 2500355"/>
              <a:gd name="connsiteX47" fmla="*/ 1763383 w 12199375"/>
              <a:gd name="connsiteY47" fmla="*/ 709895 h 2500355"/>
              <a:gd name="connsiteX48" fmla="*/ 1778872 w 12199375"/>
              <a:gd name="connsiteY48" fmla="*/ 800616 h 2500355"/>
              <a:gd name="connsiteX49" fmla="*/ 1786986 w 12199375"/>
              <a:gd name="connsiteY49" fmla="*/ 884699 h 2500355"/>
              <a:gd name="connsiteX50" fmla="*/ 1811325 w 12199375"/>
              <a:gd name="connsiteY50" fmla="*/ 945179 h 2500355"/>
              <a:gd name="connsiteX51" fmla="*/ 1826077 w 12199375"/>
              <a:gd name="connsiteY51" fmla="*/ 1000497 h 2500355"/>
              <a:gd name="connsiteX52" fmla="*/ 1845991 w 12199375"/>
              <a:gd name="connsiteY52" fmla="*/ 1060240 h 2500355"/>
              <a:gd name="connsiteX53" fmla="*/ 1854104 w 12199375"/>
              <a:gd name="connsiteY53" fmla="*/ 1111870 h 2500355"/>
              <a:gd name="connsiteX54" fmla="*/ 1851892 w 12199375"/>
              <a:gd name="connsiteY54" fmla="*/ 1147273 h 2500355"/>
              <a:gd name="connsiteX55" fmla="*/ 1818701 w 12199375"/>
              <a:gd name="connsiteY55" fmla="*/ 1145798 h 2500355"/>
              <a:gd name="connsiteX56" fmla="*/ 1637997 w 12199375"/>
              <a:gd name="connsiteY56" fmla="*/ 1099331 h 2500355"/>
              <a:gd name="connsiteX57" fmla="*/ 1597431 w 12199375"/>
              <a:gd name="connsiteY57" fmla="*/ 1077204 h 2500355"/>
              <a:gd name="connsiteX58" fmla="*/ 1555389 w 12199375"/>
              <a:gd name="connsiteY58" fmla="*/ 1171613 h 2500355"/>
              <a:gd name="connsiteX59" fmla="*/ 1551701 w 12199375"/>
              <a:gd name="connsiteY59" fmla="*/ 1286673 h 2500355"/>
              <a:gd name="connsiteX60" fmla="*/ 1548751 w 12199375"/>
              <a:gd name="connsiteY60" fmla="*/ 1392145 h 2500355"/>
              <a:gd name="connsiteX61" fmla="*/ 1576779 w 12199375"/>
              <a:gd name="connsiteY61" fmla="*/ 1401734 h 2500355"/>
              <a:gd name="connsiteX62" fmla="*/ 1608494 w 12199375"/>
              <a:gd name="connsiteY62" fmla="*/ 1401734 h 2500355"/>
              <a:gd name="connsiteX63" fmla="*/ 1885082 w 12199375"/>
              <a:gd name="connsiteY63" fmla="*/ 1401734 h 2500355"/>
              <a:gd name="connsiteX64" fmla="*/ 1892458 w 12199375"/>
              <a:gd name="connsiteY64" fmla="*/ 1398784 h 2500355"/>
              <a:gd name="connsiteX65" fmla="*/ 1899833 w 12199375"/>
              <a:gd name="connsiteY65" fmla="*/ 1395833 h 2500355"/>
              <a:gd name="connsiteX66" fmla="*/ 1923436 w 12199375"/>
              <a:gd name="connsiteY66" fmla="*/ 1383295 h 2500355"/>
              <a:gd name="connsiteX67" fmla="*/ 1968427 w 12199375"/>
              <a:gd name="connsiteY67" fmla="*/ 1362643 h 2500355"/>
              <a:gd name="connsiteX68" fmla="*/ 1984654 w 12199375"/>
              <a:gd name="connsiteY68" fmla="*/ 1299949 h 2500355"/>
              <a:gd name="connsiteX69" fmla="*/ 1972115 w 12199375"/>
              <a:gd name="connsiteY69" fmla="*/ 1237994 h 2500355"/>
              <a:gd name="connsiteX70" fmla="*/ 1958101 w 12199375"/>
              <a:gd name="connsiteY70" fmla="*/ 1178988 h 2500355"/>
              <a:gd name="connsiteX71" fmla="*/ 1935974 w 12199375"/>
              <a:gd name="connsiteY71" fmla="*/ 1119983 h 2500355"/>
              <a:gd name="connsiteX72" fmla="*/ 1899833 w 12199375"/>
              <a:gd name="connsiteY72" fmla="*/ 983533 h 2500355"/>
              <a:gd name="connsiteX73" fmla="*/ 1882869 w 12199375"/>
              <a:gd name="connsiteY73" fmla="*/ 895762 h 2500355"/>
              <a:gd name="connsiteX74" fmla="*/ 1848204 w 12199375"/>
              <a:gd name="connsiteY74" fmla="*/ 878061 h 2500355"/>
              <a:gd name="connsiteX75" fmla="*/ 1831977 w 12199375"/>
              <a:gd name="connsiteY75" fmla="*/ 805779 h 2500355"/>
              <a:gd name="connsiteX76" fmla="*/ 1845991 w 12199375"/>
              <a:gd name="connsiteY76" fmla="*/ 706207 h 2500355"/>
              <a:gd name="connsiteX77" fmla="*/ 1843778 w 12199375"/>
              <a:gd name="connsiteY77" fmla="*/ 601473 h 2500355"/>
              <a:gd name="connsiteX78" fmla="*/ 1827552 w 12199375"/>
              <a:gd name="connsiteY78" fmla="*/ 525503 h 2500355"/>
              <a:gd name="connsiteX79" fmla="*/ 1860005 w 12199375"/>
              <a:gd name="connsiteY79" fmla="*/ 496738 h 2500355"/>
              <a:gd name="connsiteX80" fmla="*/ 1888770 w 12199375"/>
              <a:gd name="connsiteY80" fmla="*/ 451746 h 2500355"/>
              <a:gd name="connsiteX81" fmla="*/ 1863693 w 12199375"/>
              <a:gd name="connsiteY81" fmla="*/ 392741 h 2500355"/>
              <a:gd name="connsiteX82" fmla="*/ 1833452 w 12199375"/>
              <a:gd name="connsiteY82" fmla="*/ 347749 h 2500355"/>
              <a:gd name="connsiteX83" fmla="*/ 1823126 w 12199375"/>
              <a:gd name="connsiteY83" fmla="*/ 332998 h 2500355"/>
              <a:gd name="connsiteX84" fmla="*/ 1804687 w 12199375"/>
              <a:gd name="connsiteY84" fmla="*/ 322672 h 2500355"/>
              <a:gd name="connsiteX85" fmla="*/ 1816488 w 12199375"/>
              <a:gd name="connsiteY85" fmla="*/ 278418 h 2500355"/>
              <a:gd name="connsiteX86" fmla="*/ 1914585 w 12199375"/>
              <a:gd name="connsiteY86" fmla="*/ 222363 h 2500355"/>
              <a:gd name="connsiteX87" fmla="*/ 1979491 w 12199375"/>
              <a:gd name="connsiteY87" fmla="*/ 255553 h 2500355"/>
              <a:gd name="connsiteX88" fmla="*/ 2014157 w 12199375"/>
              <a:gd name="connsiteY88" fmla="*/ 288744 h 2500355"/>
              <a:gd name="connsiteX89" fmla="*/ 1997193 w 12199375"/>
              <a:gd name="connsiteY89" fmla="*/ 302020 h 2500355"/>
              <a:gd name="connsiteX90" fmla="*/ 1995717 w 12199375"/>
              <a:gd name="connsiteY90" fmla="*/ 340374 h 2500355"/>
              <a:gd name="connsiteX91" fmla="*/ 2028170 w 12199375"/>
              <a:gd name="connsiteY91" fmla="*/ 365451 h 2500355"/>
              <a:gd name="connsiteX92" fmla="*/ 2102665 w 12199375"/>
              <a:gd name="connsiteY92" fmla="*/ 393478 h 2500355"/>
              <a:gd name="connsiteX93" fmla="*/ 2106353 w 12199375"/>
              <a:gd name="connsiteY93" fmla="*/ 347749 h 2500355"/>
              <a:gd name="connsiteX94" fmla="*/ 2110778 w 12199375"/>
              <a:gd name="connsiteY94" fmla="*/ 260716 h 2500355"/>
              <a:gd name="connsiteX95" fmla="*/ 2132905 w 12199375"/>
              <a:gd name="connsiteY95" fmla="*/ 215725 h 2500355"/>
              <a:gd name="connsiteX96" fmla="*/ 2150607 w 12199375"/>
              <a:gd name="connsiteY96" fmla="*/ 225313 h 2500355"/>
              <a:gd name="connsiteX97" fmla="*/ 2150607 w 12199375"/>
              <a:gd name="connsiteY97" fmla="*/ 327835 h 2500355"/>
              <a:gd name="connsiteX98" fmla="*/ 2149869 w 12199375"/>
              <a:gd name="connsiteY98" fmla="*/ 420768 h 2500355"/>
              <a:gd name="connsiteX99" fmla="*/ 2187485 w 12199375"/>
              <a:gd name="connsiteY99" fmla="*/ 444371 h 2500355"/>
              <a:gd name="connsiteX100" fmla="*/ 2268618 w 12199375"/>
              <a:gd name="connsiteY100" fmla="*/ 463547 h 2500355"/>
              <a:gd name="connsiteX101" fmla="*/ 2291482 w 12199375"/>
              <a:gd name="connsiteY101" fmla="*/ 425194 h 2500355"/>
              <a:gd name="connsiteX102" fmla="*/ 2326148 w 12199375"/>
              <a:gd name="connsiteY102" fmla="*/ 374302 h 2500355"/>
              <a:gd name="connsiteX103" fmla="*/ 2321723 w 12199375"/>
              <a:gd name="connsiteY103" fmla="*/ 327835 h 2500355"/>
              <a:gd name="connsiteX104" fmla="*/ 2305496 w 12199375"/>
              <a:gd name="connsiteY104" fmla="*/ 294644 h 2500355"/>
              <a:gd name="connsiteX105" fmla="*/ 2284107 w 12199375"/>
              <a:gd name="connsiteY105" fmla="*/ 283581 h 2500355"/>
              <a:gd name="connsiteX106" fmla="*/ 2266405 w 12199375"/>
              <a:gd name="connsiteY106" fmla="*/ 251865 h 2500355"/>
              <a:gd name="connsiteX107" fmla="*/ 2289269 w 12199375"/>
              <a:gd name="connsiteY107" fmla="*/ 215725 h 2500355"/>
              <a:gd name="connsiteX108" fmla="*/ 2426457 w 12199375"/>
              <a:gd name="connsiteY108" fmla="*/ 198760 h 2500355"/>
              <a:gd name="connsiteX109" fmla="*/ 2460385 w 12199375"/>
              <a:gd name="connsiteY109" fmla="*/ 218675 h 2500355"/>
              <a:gd name="connsiteX110" fmla="*/ 2490626 w 12199375"/>
              <a:gd name="connsiteY110" fmla="*/ 187697 h 2500355"/>
              <a:gd name="connsiteX111" fmla="*/ 2530454 w 12199375"/>
              <a:gd name="connsiteY111" fmla="*/ 119103 h 2500355"/>
              <a:gd name="connsiteX112" fmla="*/ 2537830 w 12199375"/>
              <a:gd name="connsiteY112" fmla="*/ 139017 h 2500355"/>
              <a:gd name="connsiteX113" fmla="*/ 2526766 w 12199375"/>
              <a:gd name="connsiteY113" fmla="*/ 180321 h 2500355"/>
              <a:gd name="connsiteX114" fmla="*/ 2509065 w 12199375"/>
              <a:gd name="connsiteY114" fmla="*/ 250390 h 2500355"/>
              <a:gd name="connsiteX115" fmla="*/ 2514965 w 12199375"/>
              <a:gd name="connsiteY115" fmla="*/ 335211 h 2500355"/>
              <a:gd name="connsiteX116" fmla="*/ 2561432 w 12199375"/>
              <a:gd name="connsiteY116" fmla="*/ 366926 h 2500355"/>
              <a:gd name="connsiteX117" fmla="*/ 2630026 w 12199375"/>
              <a:gd name="connsiteY117" fmla="*/ 400117 h 2500355"/>
              <a:gd name="connsiteX118" fmla="*/ 2708946 w 12199375"/>
              <a:gd name="connsiteY118" fmla="*/ 468710 h 2500355"/>
              <a:gd name="connsiteX119" fmla="*/ 2697145 w 12199375"/>
              <a:gd name="connsiteY119" fmla="*/ 505589 h 2500355"/>
              <a:gd name="connsiteX120" fmla="*/ 2638139 w 12199375"/>
              <a:gd name="connsiteY120" fmla="*/ 573445 h 2500355"/>
              <a:gd name="connsiteX121" fmla="*/ 2641089 w 12199375"/>
              <a:gd name="connsiteY121" fmla="*/ 618437 h 2500355"/>
              <a:gd name="connsiteX122" fmla="*/ 2645515 w 12199375"/>
              <a:gd name="connsiteY122" fmla="*/ 707682 h 2500355"/>
              <a:gd name="connsiteX123" fmla="*/ 2644040 w 12199375"/>
              <a:gd name="connsiteY123" fmla="*/ 770376 h 2500355"/>
              <a:gd name="connsiteX124" fmla="*/ 2624863 w 12199375"/>
              <a:gd name="connsiteY124" fmla="*/ 865522 h 2500355"/>
              <a:gd name="connsiteX125" fmla="*/ 2567333 w 12199375"/>
              <a:gd name="connsiteY125" fmla="*/ 912726 h 2500355"/>
              <a:gd name="connsiteX126" fmla="*/ 2529717 w 12199375"/>
              <a:gd name="connsiteY126" fmla="*/ 996071 h 2500355"/>
              <a:gd name="connsiteX127" fmla="*/ 2537830 w 12199375"/>
              <a:gd name="connsiteY127" fmla="*/ 1125146 h 2500355"/>
              <a:gd name="connsiteX128" fmla="*/ 2551844 w 12199375"/>
              <a:gd name="connsiteY128" fmla="*/ 1201115 h 2500355"/>
              <a:gd name="connsiteX129" fmla="*/ 2566595 w 12199375"/>
              <a:gd name="connsiteY129" fmla="*/ 1271184 h 2500355"/>
              <a:gd name="connsiteX130" fmla="*/ 2586509 w 12199375"/>
              <a:gd name="connsiteY130" fmla="*/ 1341991 h 2500355"/>
              <a:gd name="connsiteX131" fmla="*/ 2686081 w 12199375"/>
              <a:gd name="connsiteY131" fmla="*/ 1395096 h 2500355"/>
              <a:gd name="connsiteX132" fmla="*/ 2763526 w 12199375"/>
              <a:gd name="connsiteY132" fmla="*/ 1372231 h 2500355"/>
              <a:gd name="connsiteX133" fmla="*/ 2820318 w 12199375"/>
              <a:gd name="connsiteY133" fmla="*/ 1380344 h 2500355"/>
              <a:gd name="connsiteX134" fmla="*/ 2834332 w 12199375"/>
              <a:gd name="connsiteY134" fmla="*/ 1399521 h 2500355"/>
              <a:gd name="connsiteX135" fmla="*/ 2961932 w 12199375"/>
              <a:gd name="connsiteY135" fmla="*/ 1399521 h 2500355"/>
              <a:gd name="connsiteX136" fmla="*/ 3099119 w 12199375"/>
              <a:gd name="connsiteY136" fmla="*/ 1385507 h 2500355"/>
              <a:gd name="connsiteX137" fmla="*/ 3136735 w 12199375"/>
              <a:gd name="connsiteY137" fmla="*/ 1358955 h 2500355"/>
              <a:gd name="connsiteX138" fmla="*/ 3175089 w 12199375"/>
              <a:gd name="connsiteY138" fmla="*/ 1218817 h 2500355"/>
              <a:gd name="connsiteX139" fmla="*/ 3146324 w 12199375"/>
              <a:gd name="connsiteY139" fmla="*/ 1195215 h 2500355"/>
              <a:gd name="connsiteX140" fmla="*/ 3129360 w 12199375"/>
              <a:gd name="connsiteY140" fmla="*/ 1211441 h 2500355"/>
              <a:gd name="connsiteX141" fmla="*/ 2964144 w 12199375"/>
              <a:gd name="connsiteY141" fmla="*/ 1205541 h 2500355"/>
              <a:gd name="connsiteX142" fmla="*/ 2954556 w 12199375"/>
              <a:gd name="connsiteY142" fmla="*/ 1091218 h 2500355"/>
              <a:gd name="connsiteX143" fmla="*/ 2936854 w 12199375"/>
              <a:gd name="connsiteY143" fmla="*/ 978370 h 2500355"/>
              <a:gd name="connsiteX144" fmla="*/ 2911039 w 12199375"/>
              <a:gd name="connsiteY144" fmla="*/ 893549 h 2500355"/>
              <a:gd name="connsiteX145" fmla="*/ 2899238 w 12199375"/>
              <a:gd name="connsiteY145" fmla="*/ 813892 h 2500355"/>
              <a:gd name="connsiteX146" fmla="*/ 2910302 w 12199375"/>
              <a:gd name="connsiteY146" fmla="*/ 720221 h 2500355"/>
              <a:gd name="connsiteX147" fmla="*/ 2984059 w 12199375"/>
              <a:gd name="connsiteY147" fmla="*/ 583771 h 2500355"/>
              <a:gd name="connsiteX148" fmla="*/ 3019462 w 12199375"/>
              <a:gd name="connsiteY148" fmla="*/ 565332 h 2500355"/>
              <a:gd name="connsiteX149" fmla="*/ 3033476 w 12199375"/>
              <a:gd name="connsiteY149" fmla="*/ 504114 h 2500355"/>
              <a:gd name="connsiteX150" fmla="*/ 3046752 w 12199375"/>
              <a:gd name="connsiteY150" fmla="*/ 425931 h 2500355"/>
              <a:gd name="connsiteX151" fmla="*/ 3032738 w 12199375"/>
              <a:gd name="connsiteY151" fmla="*/ 414130 h 2500355"/>
              <a:gd name="connsiteX152" fmla="*/ 3013561 w 12199375"/>
              <a:gd name="connsiteY152" fmla="*/ 404542 h 2500355"/>
              <a:gd name="connsiteX153" fmla="*/ 3024625 w 12199375"/>
              <a:gd name="connsiteY153" fmla="*/ 385365 h 2500355"/>
              <a:gd name="connsiteX154" fmla="*/ 3027575 w 12199375"/>
              <a:gd name="connsiteY154" fmla="*/ 339636 h 2500355"/>
              <a:gd name="connsiteX155" fmla="*/ 3024625 w 12199375"/>
              <a:gd name="connsiteY155" fmla="*/ 322672 h 2500355"/>
              <a:gd name="connsiteX156" fmla="*/ 3020199 w 12199375"/>
              <a:gd name="connsiteY156" fmla="*/ 251865 h 2500355"/>
              <a:gd name="connsiteX157" fmla="*/ 3048227 w 12199375"/>
              <a:gd name="connsiteY157" fmla="*/ 212774 h 2500355"/>
              <a:gd name="connsiteX158" fmla="*/ 3137473 w 12199375"/>
              <a:gd name="connsiteY158" fmla="*/ 210562 h 2500355"/>
              <a:gd name="connsiteX159" fmla="*/ 3189840 w 12199375"/>
              <a:gd name="connsiteY159" fmla="*/ 278418 h 2500355"/>
              <a:gd name="connsiteX160" fmla="*/ 3213442 w 12199375"/>
              <a:gd name="connsiteY160" fmla="*/ 388315 h 2500355"/>
              <a:gd name="connsiteX161" fmla="*/ 3254009 w 12199375"/>
              <a:gd name="connsiteY161" fmla="*/ 414130 h 2500355"/>
              <a:gd name="connsiteX162" fmla="*/ 3306376 w 12199375"/>
              <a:gd name="connsiteY162" fmla="*/ 439945 h 2500355"/>
              <a:gd name="connsiteX163" fmla="*/ 3381608 w 12199375"/>
              <a:gd name="connsiteY163" fmla="*/ 521078 h 2500355"/>
              <a:gd name="connsiteX164" fmla="*/ 3374232 w 12199375"/>
              <a:gd name="connsiteY164" fmla="*/ 546893 h 2500355"/>
              <a:gd name="connsiteX165" fmla="*/ 3395621 w 12199375"/>
              <a:gd name="connsiteY165" fmla="*/ 571232 h 2500355"/>
              <a:gd name="connsiteX166" fmla="*/ 3417749 w 12199375"/>
              <a:gd name="connsiteY166" fmla="*/ 616961 h 2500355"/>
              <a:gd name="connsiteX167" fmla="*/ 3407423 w 12199375"/>
              <a:gd name="connsiteY167" fmla="*/ 624337 h 2500355"/>
              <a:gd name="connsiteX168" fmla="*/ 3423649 w 12199375"/>
              <a:gd name="connsiteY168" fmla="*/ 631713 h 2500355"/>
              <a:gd name="connsiteX169" fmla="*/ 3449464 w 12199375"/>
              <a:gd name="connsiteY169" fmla="*/ 644252 h 2500355"/>
              <a:gd name="connsiteX170" fmla="*/ 3473066 w 12199375"/>
              <a:gd name="connsiteY170" fmla="*/ 644252 h 2500355"/>
              <a:gd name="connsiteX171" fmla="*/ 3495193 w 12199375"/>
              <a:gd name="connsiteY171" fmla="*/ 631713 h 2500355"/>
              <a:gd name="connsiteX172" fmla="*/ 3526171 w 12199375"/>
              <a:gd name="connsiteY172" fmla="*/ 611799 h 2500355"/>
              <a:gd name="connsiteX173" fmla="*/ 3574113 w 12199375"/>
              <a:gd name="connsiteY173" fmla="*/ 592622 h 2500355"/>
              <a:gd name="connsiteX174" fmla="*/ 3602878 w 12199375"/>
              <a:gd name="connsiteY174" fmla="*/ 586721 h 2500355"/>
              <a:gd name="connsiteX175" fmla="*/ 3625005 w 12199375"/>
              <a:gd name="connsiteY175" fmla="*/ 555006 h 2500355"/>
              <a:gd name="connsiteX176" fmla="*/ 3647132 w 12199375"/>
              <a:gd name="connsiteY176" fmla="*/ 504851 h 2500355"/>
              <a:gd name="connsiteX177" fmla="*/ 3656721 w 12199375"/>
              <a:gd name="connsiteY177" fmla="*/ 470185 h 2500355"/>
              <a:gd name="connsiteX178" fmla="*/ 3653033 w 12199375"/>
              <a:gd name="connsiteY178" fmla="*/ 453959 h 2500355"/>
              <a:gd name="connsiteX179" fmla="*/ 3621317 w 12199375"/>
              <a:gd name="connsiteY179" fmla="*/ 414130 h 2500355"/>
              <a:gd name="connsiteX180" fmla="*/ 3587389 w 12199375"/>
              <a:gd name="connsiteY180" fmla="*/ 380940 h 2500355"/>
              <a:gd name="connsiteX181" fmla="*/ 3583701 w 12199375"/>
              <a:gd name="connsiteY181" fmla="*/ 334473 h 2500355"/>
              <a:gd name="connsiteX182" fmla="*/ 3602878 w 12199375"/>
              <a:gd name="connsiteY182" fmla="*/ 301282 h 2500355"/>
              <a:gd name="connsiteX183" fmla="*/ 3679585 w 12199375"/>
              <a:gd name="connsiteY183" fmla="*/ 262929 h 2500355"/>
              <a:gd name="connsiteX184" fmla="*/ 3754817 w 12199375"/>
              <a:gd name="connsiteY184" fmla="*/ 293907 h 2500355"/>
              <a:gd name="connsiteX185" fmla="*/ 3796121 w 12199375"/>
              <a:gd name="connsiteY185" fmla="*/ 324885 h 2500355"/>
              <a:gd name="connsiteX186" fmla="*/ 3779157 w 12199375"/>
              <a:gd name="connsiteY186" fmla="*/ 338161 h 2500355"/>
              <a:gd name="connsiteX187" fmla="*/ 3771044 w 12199375"/>
              <a:gd name="connsiteY187" fmla="*/ 431832 h 2500355"/>
              <a:gd name="connsiteX188" fmla="*/ 3827837 w 12199375"/>
              <a:gd name="connsiteY188" fmla="*/ 431832 h 2500355"/>
              <a:gd name="connsiteX189" fmla="*/ 3835212 w 12199375"/>
              <a:gd name="connsiteY189" fmla="*/ 294644 h 2500355"/>
              <a:gd name="connsiteX190" fmla="*/ 3842588 w 12199375"/>
              <a:gd name="connsiteY190" fmla="*/ 160407 h 2500355"/>
              <a:gd name="connsiteX191" fmla="*/ 3866928 w 12199375"/>
              <a:gd name="connsiteY191" fmla="*/ 167045 h 2500355"/>
              <a:gd name="connsiteX192" fmla="*/ 3886842 w 12199375"/>
              <a:gd name="connsiteY192" fmla="*/ 178109 h 2500355"/>
              <a:gd name="connsiteX193" fmla="*/ 3889055 w 12199375"/>
              <a:gd name="connsiteY193" fmla="*/ 327835 h 2500355"/>
              <a:gd name="connsiteX194" fmla="*/ 3906756 w 12199375"/>
              <a:gd name="connsiteY194" fmla="*/ 475348 h 2500355"/>
              <a:gd name="connsiteX195" fmla="*/ 3931096 w 12199375"/>
              <a:gd name="connsiteY195" fmla="*/ 438470 h 2500355"/>
              <a:gd name="connsiteX196" fmla="*/ 3979775 w 12199375"/>
              <a:gd name="connsiteY196" fmla="*/ 360288 h 2500355"/>
              <a:gd name="connsiteX197" fmla="*/ 3979038 w 12199375"/>
              <a:gd name="connsiteY197" fmla="*/ 306445 h 2500355"/>
              <a:gd name="connsiteX198" fmla="*/ 4069759 w 12199375"/>
              <a:gd name="connsiteY198" fmla="*/ 153769 h 2500355"/>
              <a:gd name="connsiteX199" fmla="*/ 4114750 w 12199375"/>
              <a:gd name="connsiteY199" fmla="*/ 262191 h 2500355"/>
              <a:gd name="connsiteX200" fmla="*/ 4114750 w 12199375"/>
              <a:gd name="connsiteY200" fmla="*/ 297595 h 2500355"/>
              <a:gd name="connsiteX201" fmla="*/ 4238662 w 12199375"/>
              <a:gd name="connsiteY201" fmla="*/ 364713 h 2500355"/>
              <a:gd name="connsiteX202" fmla="*/ 4263002 w 12199375"/>
              <a:gd name="connsiteY202" fmla="*/ 396429 h 2500355"/>
              <a:gd name="connsiteX203" fmla="*/ 4277753 w 12199375"/>
              <a:gd name="connsiteY203" fmla="*/ 440683 h 2500355"/>
              <a:gd name="connsiteX204" fmla="*/ 4293242 w 12199375"/>
              <a:gd name="connsiteY204" fmla="*/ 482724 h 2500355"/>
              <a:gd name="connsiteX205" fmla="*/ 4308731 w 12199375"/>
              <a:gd name="connsiteY205" fmla="*/ 513702 h 2500355"/>
              <a:gd name="connsiteX206" fmla="*/ 4319057 w 12199375"/>
              <a:gd name="connsiteY206" fmla="*/ 539517 h 2500355"/>
              <a:gd name="connsiteX207" fmla="*/ 4333071 w 12199375"/>
              <a:gd name="connsiteY207" fmla="*/ 580821 h 2500355"/>
              <a:gd name="connsiteX208" fmla="*/ 4342659 w 12199375"/>
              <a:gd name="connsiteY208" fmla="*/ 611799 h 2500355"/>
              <a:gd name="connsiteX209" fmla="*/ 4348560 w 12199375"/>
              <a:gd name="connsiteY209" fmla="*/ 627287 h 2500355"/>
              <a:gd name="connsiteX210" fmla="*/ 4387651 w 12199375"/>
              <a:gd name="connsiteY210" fmla="*/ 734972 h 2500355"/>
              <a:gd name="connsiteX211" fmla="*/ 4403140 w 12199375"/>
              <a:gd name="connsiteY211" fmla="*/ 804304 h 2500355"/>
              <a:gd name="connsiteX212" fmla="*/ 4403140 w 12199375"/>
              <a:gd name="connsiteY212" fmla="*/ 890599 h 2500355"/>
              <a:gd name="connsiteX213" fmla="*/ 4392814 w 12199375"/>
              <a:gd name="connsiteY213" fmla="*/ 920840 h 2500355"/>
              <a:gd name="connsiteX214" fmla="*/ 4364786 w 12199375"/>
              <a:gd name="connsiteY214" fmla="*/ 940016 h 2500355"/>
              <a:gd name="connsiteX215" fmla="*/ 4337496 w 12199375"/>
              <a:gd name="connsiteY215" fmla="*/ 937804 h 2500355"/>
              <a:gd name="connsiteX216" fmla="*/ 4336021 w 12199375"/>
              <a:gd name="connsiteY216" fmla="*/ 900925 h 2500355"/>
              <a:gd name="connsiteX217" fmla="*/ 4314632 w 12199375"/>
              <a:gd name="connsiteY217" fmla="*/ 756362 h 2500355"/>
              <a:gd name="connsiteX218" fmla="*/ 4304306 w 12199375"/>
              <a:gd name="connsiteY218" fmla="*/ 765950 h 2500355"/>
              <a:gd name="connsiteX219" fmla="*/ 4268902 w 12199375"/>
              <a:gd name="connsiteY219" fmla="*/ 808729 h 2500355"/>
              <a:gd name="connsiteX220" fmla="*/ 4234974 w 12199375"/>
              <a:gd name="connsiteY220" fmla="*/ 878798 h 2500355"/>
              <a:gd name="connsiteX221" fmla="*/ 4209159 w 12199375"/>
              <a:gd name="connsiteY221" fmla="*/ 939279 h 2500355"/>
              <a:gd name="connsiteX222" fmla="*/ 4173756 w 12199375"/>
              <a:gd name="connsiteY222" fmla="*/ 1013035 h 2500355"/>
              <a:gd name="connsiteX223" fmla="*/ 4195883 w 12199375"/>
              <a:gd name="connsiteY223" fmla="*/ 1105231 h 2500355"/>
              <a:gd name="connsiteX224" fmla="*/ 4226861 w 12199375"/>
              <a:gd name="connsiteY224" fmla="*/ 1197427 h 2500355"/>
              <a:gd name="connsiteX225" fmla="*/ 4246775 w 12199375"/>
              <a:gd name="connsiteY225" fmla="*/ 1278560 h 2500355"/>
              <a:gd name="connsiteX226" fmla="*/ 4257101 w 12199375"/>
              <a:gd name="connsiteY226" fmla="*/ 1391408 h 2500355"/>
              <a:gd name="connsiteX227" fmla="*/ 4245300 w 12199375"/>
              <a:gd name="connsiteY227" fmla="*/ 1415748 h 2500355"/>
              <a:gd name="connsiteX228" fmla="*/ 4288079 w 12199375"/>
              <a:gd name="connsiteY228" fmla="*/ 1426074 h 2500355"/>
              <a:gd name="connsiteX229" fmla="*/ 4427480 w 12199375"/>
              <a:gd name="connsiteY229" fmla="*/ 1402471 h 2500355"/>
              <a:gd name="connsiteX230" fmla="*/ 4473946 w 12199375"/>
              <a:gd name="connsiteY230" fmla="*/ 1396571 h 2500355"/>
              <a:gd name="connsiteX231" fmla="*/ 4508612 w 12199375"/>
              <a:gd name="connsiteY231" fmla="*/ 1385507 h 2500355"/>
              <a:gd name="connsiteX232" fmla="*/ 4565405 w 12199375"/>
              <a:gd name="connsiteY232" fmla="*/ 1370018 h 2500355"/>
              <a:gd name="connsiteX233" fmla="*/ 4619985 w 12199375"/>
              <a:gd name="connsiteY233" fmla="*/ 1378869 h 2500355"/>
              <a:gd name="connsiteX234" fmla="*/ 4637686 w 12199375"/>
              <a:gd name="connsiteY234" fmla="*/ 1375919 h 2500355"/>
              <a:gd name="connsiteX235" fmla="*/ 4690054 w 12199375"/>
              <a:gd name="connsiteY235" fmla="*/ 1360430 h 2500355"/>
              <a:gd name="connsiteX236" fmla="*/ 4741683 w 12199375"/>
              <a:gd name="connsiteY236" fmla="*/ 1349367 h 2500355"/>
              <a:gd name="connsiteX237" fmla="*/ 4791100 w 12199375"/>
              <a:gd name="connsiteY237" fmla="*/ 1330927 h 2500355"/>
              <a:gd name="connsiteX238" fmla="*/ 4863382 w 12199375"/>
              <a:gd name="connsiteY238" fmla="*/ 1310275 h 2500355"/>
              <a:gd name="connsiteX239" fmla="*/ 4927551 w 12199375"/>
              <a:gd name="connsiteY239" fmla="*/ 1331665 h 2500355"/>
              <a:gd name="connsiteX240" fmla="*/ 4993194 w 12199375"/>
              <a:gd name="connsiteY240" fmla="*/ 1348629 h 2500355"/>
              <a:gd name="connsiteX241" fmla="*/ 5015321 w 12199375"/>
              <a:gd name="connsiteY241" fmla="*/ 1340516 h 2500355"/>
              <a:gd name="connsiteX242" fmla="*/ 5005733 w 12199375"/>
              <a:gd name="connsiteY242" fmla="*/ 1252008 h 2500355"/>
              <a:gd name="connsiteX243" fmla="*/ 4982868 w 12199375"/>
              <a:gd name="connsiteY243" fmla="*/ 1173825 h 2500355"/>
              <a:gd name="connsiteX244" fmla="*/ 4943039 w 12199375"/>
              <a:gd name="connsiteY244" fmla="*/ 1117770 h 2500355"/>
              <a:gd name="connsiteX245" fmla="*/ 4886984 w 12199375"/>
              <a:gd name="connsiteY245" fmla="*/ 957718 h 2500355"/>
              <a:gd name="connsiteX246" fmla="*/ 4848631 w 12199375"/>
              <a:gd name="connsiteY246" fmla="*/ 848558 h 2500355"/>
              <a:gd name="connsiteX247" fmla="*/ 4829454 w 12199375"/>
              <a:gd name="connsiteY247" fmla="*/ 875110 h 2500355"/>
              <a:gd name="connsiteX248" fmla="*/ 4786675 w 12199375"/>
              <a:gd name="connsiteY248" fmla="*/ 899450 h 2500355"/>
              <a:gd name="connsiteX249" fmla="*/ 4773399 w 12199375"/>
              <a:gd name="connsiteY249" fmla="*/ 822743 h 2500355"/>
              <a:gd name="connsiteX250" fmla="*/ 4791838 w 12199375"/>
              <a:gd name="connsiteY250" fmla="*/ 692193 h 2500355"/>
              <a:gd name="connsiteX251" fmla="*/ 4802901 w 12199375"/>
              <a:gd name="connsiteY251" fmla="*/ 572707 h 2500355"/>
              <a:gd name="connsiteX252" fmla="*/ 4814703 w 12199375"/>
              <a:gd name="connsiteY252" fmla="*/ 511489 h 2500355"/>
              <a:gd name="connsiteX253" fmla="*/ 4827979 w 12199375"/>
              <a:gd name="connsiteY253" fmla="*/ 456172 h 2500355"/>
              <a:gd name="connsiteX254" fmla="*/ 4851581 w 12199375"/>
              <a:gd name="connsiteY254" fmla="*/ 367664 h 2500355"/>
              <a:gd name="connsiteX255" fmla="*/ 4846418 w 12199375"/>
              <a:gd name="connsiteY255" fmla="*/ 342586 h 2500355"/>
              <a:gd name="connsiteX256" fmla="*/ 4835355 w 12199375"/>
              <a:gd name="connsiteY256" fmla="*/ 317509 h 2500355"/>
              <a:gd name="connsiteX257" fmla="*/ 4826504 w 12199375"/>
              <a:gd name="connsiteY257" fmla="*/ 288006 h 2500355"/>
              <a:gd name="connsiteX258" fmla="*/ 4819866 w 12199375"/>
              <a:gd name="connsiteY258" fmla="*/ 248915 h 2500355"/>
              <a:gd name="connsiteX259" fmla="*/ 4809540 w 12199375"/>
              <a:gd name="connsiteY259" fmla="*/ 204661 h 2500355"/>
              <a:gd name="connsiteX260" fmla="*/ 4811015 w 12199375"/>
              <a:gd name="connsiteY260" fmla="*/ 185484 h 2500355"/>
              <a:gd name="connsiteX261" fmla="*/ 4847893 w 12199375"/>
              <a:gd name="connsiteY261" fmla="*/ 163357 h 2500355"/>
              <a:gd name="connsiteX262" fmla="*/ 4990981 w 12199375"/>
              <a:gd name="connsiteY262" fmla="*/ 225313 h 2500355"/>
              <a:gd name="connsiteX263" fmla="*/ 4998357 w 12199375"/>
              <a:gd name="connsiteY263" fmla="*/ 253340 h 2500355"/>
              <a:gd name="connsiteX264" fmla="*/ 4990981 w 12199375"/>
              <a:gd name="connsiteY264" fmla="*/ 279155 h 2500355"/>
              <a:gd name="connsiteX265" fmla="*/ 4976230 w 12199375"/>
              <a:gd name="connsiteY265" fmla="*/ 285056 h 2500355"/>
              <a:gd name="connsiteX266" fmla="*/ 5015321 w 12199375"/>
              <a:gd name="connsiteY266" fmla="*/ 318246 h 2500355"/>
              <a:gd name="connsiteX267" fmla="*/ 5069901 w 12199375"/>
              <a:gd name="connsiteY267" fmla="*/ 349962 h 2500355"/>
              <a:gd name="connsiteX268" fmla="*/ 5293384 w 12199375"/>
              <a:gd name="connsiteY268" fmla="*/ 381677 h 2500355"/>
              <a:gd name="connsiteX269" fmla="*/ 5317724 w 12199375"/>
              <a:gd name="connsiteY269" fmla="*/ 406755 h 2500355"/>
              <a:gd name="connsiteX270" fmla="*/ 5373042 w 12199375"/>
              <a:gd name="connsiteY270" fmla="*/ 476086 h 2500355"/>
              <a:gd name="connsiteX271" fmla="*/ 5443848 w 12199375"/>
              <a:gd name="connsiteY271" fmla="*/ 562382 h 2500355"/>
              <a:gd name="connsiteX272" fmla="*/ 5482939 w 12199375"/>
              <a:gd name="connsiteY272" fmla="*/ 603685 h 2500355"/>
              <a:gd name="connsiteX273" fmla="*/ 5522030 w 12199375"/>
              <a:gd name="connsiteY273" fmla="*/ 550580 h 2500355"/>
              <a:gd name="connsiteX274" fmla="*/ 5501378 w 12199375"/>
              <a:gd name="connsiteY274" fmla="*/ 540992 h 2500355"/>
              <a:gd name="connsiteX275" fmla="*/ 5480727 w 12199375"/>
              <a:gd name="connsiteY275" fmla="*/ 536567 h 2500355"/>
              <a:gd name="connsiteX276" fmla="*/ 5483677 w 12199375"/>
              <a:gd name="connsiteY276" fmla="*/ 479774 h 2500355"/>
              <a:gd name="connsiteX277" fmla="*/ 5531619 w 12199375"/>
              <a:gd name="connsiteY277" fmla="*/ 304233 h 2500355"/>
              <a:gd name="connsiteX278" fmla="*/ 5559646 w 12199375"/>
              <a:gd name="connsiteY278" fmla="*/ 246702 h 2500355"/>
              <a:gd name="connsiteX279" fmla="*/ 5545632 w 12199375"/>
              <a:gd name="connsiteY279" fmla="*/ 220150 h 2500355"/>
              <a:gd name="connsiteX280" fmla="*/ 5510229 w 12199375"/>
              <a:gd name="connsiteY280" fmla="*/ 186959 h 2500355"/>
              <a:gd name="connsiteX281" fmla="*/ 5474088 w 12199375"/>
              <a:gd name="connsiteY281" fmla="*/ 153769 h 2500355"/>
              <a:gd name="connsiteX282" fmla="*/ 5426884 w 12199375"/>
              <a:gd name="connsiteY282" fmla="*/ 110990 h 2500355"/>
              <a:gd name="connsiteX283" fmla="*/ 5462287 w 12199375"/>
              <a:gd name="connsiteY283" fmla="*/ 68948 h 2500355"/>
              <a:gd name="connsiteX284" fmla="*/ 5635616 w 12199375"/>
              <a:gd name="connsiteY284" fmla="*/ 82225 h 2500355"/>
              <a:gd name="connsiteX285" fmla="*/ 5659218 w 12199375"/>
              <a:gd name="connsiteY285" fmla="*/ 145656 h 2500355"/>
              <a:gd name="connsiteX286" fmla="*/ 5684295 w 12199375"/>
              <a:gd name="connsiteY286" fmla="*/ 192860 h 2500355"/>
              <a:gd name="connsiteX287" fmla="*/ 5758052 w 12199375"/>
              <a:gd name="connsiteY287" fmla="*/ 400117 h 2500355"/>
              <a:gd name="connsiteX288" fmla="*/ 5785342 w 12199375"/>
              <a:gd name="connsiteY288" fmla="*/ 555006 h 2500355"/>
              <a:gd name="connsiteX289" fmla="*/ 5833284 w 12199375"/>
              <a:gd name="connsiteY289" fmla="*/ 676705 h 2500355"/>
              <a:gd name="connsiteX290" fmla="*/ 5842872 w 12199375"/>
              <a:gd name="connsiteY290" fmla="*/ 757837 h 2500355"/>
              <a:gd name="connsiteX291" fmla="*/ 5823696 w 12199375"/>
              <a:gd name="connsiteY291" fmla="*/ 794715 h 2500355"/>
              <a:gd name="connsiteX292" fmla="*/ 5806732 w 12199375"/>
              <a:gd name="connsiteY292" fmla="*/ 833069 h 2500355"/>
              <a:gd name="connsiteX293" fmla="*/ 5803044 w 12199375"/>
              <a:gd name="connsiteY293" fmla="*/ 875848 h 2500355"/>
              <a:gd name="connsiteX294" fmla="*/ 5791243 w 12199375"/>
              <a:gd name="connsiteY294" fmla="*/ 1001972 h 2500355"/>
              <a:gd name="connsiteX295" fmla="*/ 5798618 w 12199375"/>
              <a:gd name="connsiteY295" fmla="*/ 1064665 h 2500355"/>
              <a:gd name="connsiteX296" fmla="*/ 5855411 w 12199375"/>
              <a:gd name="connsiteY296" fmla="*/ 1272659 h 2500355"/>
              <a:gd name="connsiteX297" fmla="*/ 5936544 w 12199375"/>
              <a:gd name="connsiteY297" fmla="*/ 1332402 h 2500355"/>
              <a:gd name="connsiteX298" fmla="*/ 6140113 w 12199375"/>
              <a:gd name="connsiteY298" fmla="*/ 1348629 h 2500355"/>
              <a:gd name="connsiteX299" fmla="*/ 6356220 w 12199375"/>
              <a:gd name="connsiteY299" fmla="*/ 1347891 h 2500355"/>
              <a:gd name="connsiteX300" fmla="*/ 6378347 w 12199375"/>
              <a:gd name="connsiteY300" fmla="*/ 1326502 h 2500355"/>
              <a:gd name="connsiteX301" fmla="*/ 6365071 w 12199375"/>
              <a:gd name="connsiteY301" fmla="*/ 1195952 h 2500355"/>
              <a:gd name="connsiteX302" fmla="*/ 6353270 w 12199375"/>
              <a:gd name="connsiteY302" fmla="*/ 1124408 h 2500355"/>
              <a:gd name="connsiteX303" fmla="*/ 6331880 w 12199375"/>
              <a:gd name="connsiteY303" fmla="*/ 1064665 h 2500355"/>
              <a:gd name="connsiteX304" fmla="*/ 6331142 w 12199375"/>
              <a:gd name="connsiteY304" fmla="*/ 905351 h 2500355"/>
              <a:gd name="connsiteX305" fmla="*/ 6339993 w 12199375"/>
              <a:gd name="connsiteY305" fmla="*/ 833069 h 2500355"/>
              <a:gd name="connsiteX306" fmla="*/ 6300165 w 12199375"/>
              <a:gd name="connsiteY306" fmla="*/ 813155 h 2500355"/>
              <a:gd name="connsiteX307" fmla="*/ 6273612 w 12199375"/>
              <a:gd name="connsiteY307" fmla="*/ 797666 h 2500355"/>
              <a:gd name="connsiteX308" fmla="*/ 6270662 w 12199375"/>
              <a:gd name="connsiteY308" fmla="*/ 757837 h 2500355"/>
              <a:gd name="connsiteX309" fmla="*/ 6233046 w 12199375"/>
              <a:gd name="connsiteY309" fmla="*/ 732022 h 2500355"/>
              <a:gd name="connsiteX310" fmla="*/ 6181416 w 12199375"/>
              <a:gd name="connsiteY310" fmla="*/ 754887 h 2500355"/>
              <a:gd name="connsiteX311" fmla="*/ 6138637 w 12199375"/>
              <a:gd name="connsiteY311" fmla="*/ 753412 h 2500355"/>
              <a:gd name="connsiteX312" fmla="*/ 6154864 w 12199375"/>
              <a:gd name="connsiteY312" fmla="*/ 695881 h 2500355"/>
              <a:gd name="connsiteX313" fmla="*/ 6200593 w 12199375"/>
              <a:gd name="connsiteY313" fmla="*/ 639089 h 2500355"/>
              <a:gd name="connsiteX314" fmla="*/ 6220507 w 12199375"/>
              <a:gd name="connsiteY314" fmla="*/ 587459 h 2500355"/>
              <a:gd name="connsiteX315" fmla="*/ 6199118 w 12199375"/>
              <a:gd name="connsiteY315" fmla="*/ 409705 h 2500355"/>
              <a:gd name="connsiteX316" fmla="*/ 6224195 w 12199375"/>
              <a:gd name="connsiteY316" fmla="*/ 374302 h 2500355"/>
              <a:gd name="connsiteX317" fmla="*/ 6264761 w 12199375"/>
              <a:gd name="connsiteY317" fmla="*/ 337423 h 2500355"/>
              <a:gd name="connsiteX318" fmla="*/ 6279513 w 12199375"/>
              <a:gd name="connsiteY318" fmla="*/ 262929 h 2500355"/>
              <a:gd name="connsiteX319" fmla="*/ 6263286 w 12199375"/>
              <a:gd name="connsiteY319" fmla="*/ 218675 h 2500355"/>
              <a:gd name="connsiteX320" fmla="*/ 6217557 w 12199375"/>
              <a:gd name="connsiteY320" fmla="*/ 157457 h 2500355"/>
              <a:gd name="connsiteX321" fmla="*/ 6188055 w 12199375"/>
              <a:gd name="connsiteY321" fmla="*/ 136805 h 2500355"/>
              <a:gd name="connsiteX322" fmla="*/ 6158552 w 12199375"/>
              <a:gd name="connsiteY322" fmla="*/ 118366 h 2500355"/>
              <a:gd name="connsiteX323" fmla="*/ 6226408 w 12199375"/>
              <a:gd name="connsiteY323" fmla="*/ 15844 h 2500355"/>
              <a:gd name="connsiteX324" fmla="*/ 6328930 w 12199375"/>
              <a:gd name="connsiteY324" fmla="*/ 22482 h 2500355"/>
              <a:gd name="connsiteX325" fmla="*/ 6377609 w 12199375"/>
              <a:gd name="connsiteY325" fmla="*/ 56410 h 2500355"/>
              <a:gd name="connsiteX326" fmla="*/ 6383510 w 12199375"/>
              <a:gd name="connsiteY326" fmla="*/ 99926 h 2500355"/>
              <a:gd name="connsiteX327" fmla="*/ 6365071 w 12199375"/>
              <a:gd name="connsiteY327" fmla="*/ 125741 h 2500355"/>
              <a:gd name="connsiteX328" fmla="*/ 6424076 w 12199375"/>
              <a:gd name="connsiteY328" fmla="*/ 187697 h 2500355"/>
              <a:gd name="connsiteX329" fmla="*/ 6539137 w 12199375"/>
              <a:gd name="connsiteY329" fmla="*/ 420768 h 2500355"/>
              <a:gd name="connsiteX330" fmla="*/ 6553888 w 12199375"/>
              <a:gd name="connsiteY330" fmla="*/ 486412 h 2500355"/>
              <a:gd name="connsiteX331" fmla="*/ 6564214 w 12199375"/>
              <a:gd name="connsiteY331" fmla="*/ 538042 h 2500355"/>
              <a:gd name="connsiteX332" fmla="*/ 6572327 w 12199375"/>
              <a:gd name="connsiteY332" fmla="*/ 576395 h 2500355"/>
              <a:gd name="connsiteX333" fmla="*/ 6586341 w 12199375"/>
              <a:gd name="connsiteY333" fmla="*/ 734235 h 2500355"/>
              <a:gd name="connsiteX334" fmla="*/ 6599617 w 12199375"/>
              <a:gd name="connsiteY334" fmla="*/ 756362 h 2500355"/>
              <a:gd name="connsiteX335" fmla="*/ 6711728 w 12199375"/>
              <a:gd name="connsiteY335" fmla="*/ 857409 h 2500355"/>
              <a:gd name="connsiteX336" fmla="*/ 6700664 w 12199375"/>
              <a:gd name="connsiteY336" fmla="*/ 859621 h 2500355"/>
              <a:gd name="connsiteX337" fmla="*/ 6678537 w 12199375"/>
              <a:gd name="connsiteY337" fmla="*/ 859621 h 2500355"/>
              <a:gd name="connsiteX338" fmla="*/ 6667474 w 12199375"/>
              <a:gd name="connsiteY338" fmla="*/ 877323 h 2500355"/>
              <a:gd name="connsiteX339" fmla="*/ 6618794 w 12199375"/>
              <a:gd name="connsiteY339" fmla="*/ 917152 h 2500355"/>
              <a:gd name="connsiteX340" fmla="*/ 6623957 w 12199375"/>
              <a:gd name="connsiteY340" fmla="*/ 985008 h 2500355"/>
              <a:gd name="connsiteX341" fmla="*/ 6645347 w 12199375"/>
              <a:gd name="connsiteY341" fmla="*/ 1095643 h 2500355"/>
              <a:gd name="connsiteX342" fmla="*/ 6660098 w 12199375"/>
              <a:gd name="connsiteY342" fmla="*/ 1213654 h 2500355"/>
              <a:gd name="connsiteX343" fmla="*/ 6610681 w 12199375"/>
              <a:gd name="connsiteY343" fmla="*/ 1272659 h 2500355"/>
              <a:gd name="connsiteX344" fmla="*/ 6570115 w 12199375"/>
              <a:gd name="connsiteY344" fmla="*/ 1272659 h 2500355"/>
              <a:gd name="connsiteX345" fmla="*/ 6573803 w 12199375"/>
              <a:gd name="connsiteY345" fmla="*/ 1316914 h 2500355"/>
              <a:gd name="connsiteX346" fmla="*/ 6646822 w 12199375"/>
              <a:gd name="connsiteY346" fmla="*/ 1399521 h 2500355"/>
              <a:gd name="connsiteX347" fmla="*/ 6724266 w 12199375"/>
              <a:gd name="connsiteY347" fmla="*/ 1385507 h 2500355"/>
              <a:gd name="connsiteX348" fmla="*/ 6771471 w 12199375"/>
              <a:gd name="connsiteY348" fmla="*/ 1377394 h 2500355"/>
              <a:gd name="connsiteX349" fmla="*/ 6829001 w 12199375"/>
              <a:gd name="connsiteY349" fmla="*/ 1438612 h 2500355"/>
              <a:gd name="connsiteX350" fmla="*/ 6868092 w 12199375"/>
              <a:gd name="connsiteY350" fmla="*/ 1451888 h 2500355"/>
              <a:gd name="connsiteX351" fmla="*/ 6920460 w 12199375"/>
              <a:gd name="connsiteY351" fmla="*/ 1428286 h 2500355"/>
              <a:gd name="connsiteX352" fmla="*/ 6957338 w 12199375"/>
              <a:gd name="connsiteY352" fmla="*/ 1386983 h 2500355"/>
              <a:gd name="connsiteX353" fmla="*/ 7014131 w 12199375"/>
              <a:gd name="connsiteY353" fmla="*/ 1310275 h 2500355"/>
              <a:gd name="connsiteX354" fmla="*/ 7003067 w 12199375"/>
              <a:gd name="connsiteY354" fmla="*/ 1228405 h 2500355"/>
              <a:gd name="connsiteX355" fmla="*/ 6987578 w 12199375"/>
              <a:gd name="connsiteY355" fmla="*/ 1157599 h 2500355"/>
              <a:gd name="connsiteX356" fmla="*/ 6957338 w 12199375"/>
              <a:gd name="connsiteY356" fmla="*/ 1113345 h 2500355"/>
              <a:gd name="connsiteX357" fmla="*/ 6935211 w 12199375"/>
              <a:gd name="connsiteY357" fmla="*/ 1058765 h 2500355"/>
              <a:gd name="connsiteX358" fmla="*/ 6954387 w 12199375"/>
              <a:gd name="connsiteY358" fmla="*/ 990171 h 2500355"/>
              <a:gd name="connsiteX359" fmla="*/ 6950700 w 12199375"/>
              <a:gd name="connsiteY359" fmla="*/ 885436 h 2500355"/>
              <a:gd name="connsiteX360" fmla="*/ 6933736 w 12199375"/>
              <a:gd name="connsiteY360" fmla="*/ 823481 h 2500355"/>
              <a:gd name="connsiteX361" fmla="*/ 6935948 w 12199375"/>
              <a:gd name="connsiteY361" fmla="*/ 789552 h 2500355"/>
              <a:gd name="connsiteX362" fmla="*/ 6910133 w 12199375"/>
              <a:gd name="connsiteY362" fmla="*/ 789552 h 2500355"/>
              <a:gd name="connsiteX363" fmla="*/ 6831951 w 12199375"/>
              <a:gd name="connsiteY363" fmla="*/ 845608 h 2500355"/>
              <a:gd name="connsiteX364" fmla="*/ 6789910 w 12199375"/>
              <a:gd name="connsiteY364" fmla="*/ 851508 h 2500355"/>
              <a:gd name="connsiteX365" fmla="*/ 6821625 w 12199375"/>
              <a:gd name="connsiteY365" fmla="*/ 779964 h 2500355"/>
              <a:gd name="connsiteX366" fmla="*/ 6859979 w 12199375"/>
              <a:gd name="connsiteY366" fmla="*/ 729072 h 2500355"/>
              <a:gd name="connsiteX367" fmla="*/ 6884319 w 12199375"/>
              <a:gd name="connsiteY367" fmla="*/ 688506 h 2500355"/>
              <a:gd name="connsiteX368" fmla="*/ 6891694 w 12199375"/>
              <a:gd name="connsiteY368" fmla="*/ 563119 h 2500355"/>
              <a:gd name="connsiteX369" fmla="*/ 6891694 w 12199375"/>
              <a:gd name="connsiteY369" fmla="*/ 439208 h 2500355"/>
              <a:gd name="connsiteX370" fmla="*/ 6918984 w 12199375"/>
              <a:gd name="connsiteY370" fmla="*/ 428144 h 2500355"/>
              <a:gd name="connsiteX371" fmla="*/ 6951437 w 12199375"/>
              <a:gd name="connsiteY371" fmla="*/ 391266 h 2500355"/>
              <a:gd name="connsiteX372" fmla="*/ 6969877 w 12199375"/>
              <a:gd name="connsiteY372" fmla="*/ 339636 h 2500355"/>
              <a:gd name="connsiteX373" fmla="*/ 6958075 w 12199375"/>
              <a:gd name="connsiteY373" fmla="*/ 291694 h 2500355"/>
              <a:gd name="connsiteX374" fmla="*/ 6932260 w 12199375"/>
              <a:gd name="connsiteY374" fmla="*/ 265879 h 2500355"/>
              <a:gd name="connsiteX375" fmla="*/ 6924885 w 12199375"/>
              <a:gd name="connsiteY375" fmla="*/ 246702 h 2500355"/>
              <a:gd name="connsiteX376" fmla="*/ 6917509 w 12199375"/>
              <a:gd name="connsiteY376" fmla="*/ 229738 h 2500355"/>
              <a:gd name="connsiteX377" fmla="*/ 6888006 w 12199375"/>
              <a:gd name="connsiteY377" fmla="*/ 204661 h 2500355"/>
              <a:gd name="connsiteX378" fmla="*/ 6858504 w 12199375"/>
              <a:gd name="connsiteY378" fmla="*/ 182534 h 2500355"/>
              <a:gd name="connsiteX379" fmla="*/ 6897595 w 12199375"/>
              <a:gd name="connsiteY379" fmla="*/ 128692 h 2500355"/>
              <a:gd name="connsiteX380" fmla="*/ 6936686 w 12199375"/>
              <a:gd name="connsiteY380" fmla="*/ 85175 h 2500355"/>
              <a:gd name="connsiteX381" fmla="*/ 7034045 w 12199375"/>
              <a:gd name="connsiteY381" fmla="*/ 85175 h 2500355"/>
              <a:gd name="connsiteX382" fmla="*/ 7076824 w 12199375"/>
              <a:gd name="connsiteY382" fmla="*/ 125004 h 2500355"/>
              <a:gd name="connsiteX383" fmla="*/ 7119603 w 12199375"/>
              <a:gd name="connsiteY383" fmla="*/ 175896 h 2500355"/>
              <a:gd name="connsiteX384" fmla="*/ 7095263 w 12199375"/>
              <a:gd name="connsiteY384" fmla="*/ 197285 h 2500355"/>
              <a:gd name="connsiteX385" fmla="*/ 7081987 w 12199375"/>
              <a:gd name="connsiteY385" fmla="*/ 244490 h 2500355"/>
              <a:gd name="connsiteX386" fmla="*/ 7093050 w 12199375"/>
              <a:gd name="connsiteY386" fmla="*/ 259241 h 2500355"/>
              <a:gd name="connsiteX387" fmla="*/ 7126241 w 12199375"/>
              <a:gd name="connsiteY387" fmla="*/ 297595 h 2500355"/>
              <a:gd name="connsiteX388" fmla="*/ 7203685 w 12199375"/>
              <a:gd name="connsiteY388" fmla="*/ 399379 h 2500355"/>
              <a:gd name="connsiteX389" fmla="*/ 7275967 w 12199375"/>
              <a:gd name="connsiteY389" fmla="*/ 542467 h 2500355"/>
              <a:gd name="connsiteX390" fmla="*/ 7292194 w 12199375"/>
              <a:gd name="connsiteY390" fmla="*/ 585984 h 2500355"/>
              <a:gd name="connsiteX391" fmla="*/ 7310633 w 12199375"/>
              <a:gd name="connsiteY391" fmla="*/ 623600 h 2500355"/>
              <a:gd name="connsiteX392" fmla="*/ 7329072 w 12199375"/>
              <a:gd name="connsiteY392" fmla="*/ 644989 h 2500355"/>
              <a:gd name="connsiteX393" fmla="*/ 7268592 w 12199375"/>
              <a:gd name="connsiteY393" fmla="*/ 736448 h 2500355"/>
              <a:gd name="connsiteX394" fmla="*/ 7240564 w 12199375"/>
              <a:gd name="connsiteY394" fmla="*/ 875110 h 2500355"/>
              <a:gd name="connsiteX395" fmla="*/ 7225075 w 12199375"/>
              <a:gd name="connsiteY395" fmla="*/ 996809 h 2500355"/>
              <a:gd name="connsiteX396" fmla="*/ 7194097 w 12199375"/>
              <a:gd name="connsiteY396" fmla="*/ 1004185 h 2500355"/>
              <a:gd name="connsiteX397" fmla="*/ 7163857 w 12199375"/>
              <a:gd name="connsiteY397" fmla="*/ 1040326 h 2500355"/>
              <a:gd name="connsiteX398" fmla="*/ 7164594 w 12199375"/>
              <a:gd name="connsiteY398" fmla="*/ 1103019 h 2500355"/>
              <a:gd name="connsiteX399" fmla="*/ 7196310 w 12199375"/>
              <a:gd name="connsiteY399" fmla="*/ 1266021 h 2500355"/>
              <a:gd name="connsiteX400" fmla="*/ 7227288 w 12199375"/>
              <a:gd name="connsiteY400" fmla="*/ 1445250 h 2500355"/>
              <a:gd name="connsiteX401" fmla="*/ 7294407 w 12199375"/>
              <a:gd name="connsiteY401" fmla="*/ 1448201 h 2500355"/>
              <a:gd name="connsiteX402" fmla="*/ 7341611 w 12199375"/>
              <a:gd name="connsiteY402" fmla="*/ 1425336 h 2500355"/>
              <a:gd name="connsiteX403" fmla="*/ 7462572 w 12199375"/>
              <a:gd name="connsiteY403" fmla="*/ 1433449 h 2500355"/>
              <a:gd name="connsiteX404" fmla="*/ 7529691 w 12199375"/>
              <a:gd name="connsiteY404" fmla="*/ 1443038 h 2500355"/>
              <a:gd name="connsiteX405" fmla="*/ 7660978 w 12199375"/>
              <a:gd name="connsiteY405" fmla="*/ 1446725 h 2500355"/>
              <a:gd name="connsiteX406" fmla="*/ 7767188 w 12199375"/>
              <a:gd name="connsiteY406" fmla="*/ 1440087 h 2500355"/>
              <a:gd name="connsiteX407" fmla="*/ 7803329 w 12199375"/>
              <a:gd name="connsiteY407" fmla="*/ 1435662 h 2500355"/>
              <a:gd name="connsiteX408" fmla="*/ 7824718 w 12199375"/>
              <a:gd name="connsiteY408" fmla="*/ 1443775 h 2500355"/>
              <a:gd name="connsiteX409" fmla="*/ 7826193 w 12199375"/>
              <a:gd name="connsiteY409" fmla="*/ 1362643 h 2500355"/>
              <a:gd name="connsiteX410" fmla="*/ 7806279 w 12199375"/>
              <a:gd name="connsiteY410" fmla="*/ 1276347 h 2500355"/>
              <a:gd name="connsiteX411" fmla="*/ 7768662 w 12199375"/>
              <a:gd name="connsiteY411" fmla="*/ 1195215 h 2500355"/>
              <a:gd name="connsiteX412" fmla="*/ 7739160 w 12199375"/>
              <a:gd name="connsiteY412" fmla="*/ 1159812 h 2500355"/>
              <a:gd name="connsiteX413" fmla="*/ 7736947 w 12199375"/>
              <a:gd name="connsiteY413" fmla="*/ 1063928 h 2500355"/>
              <a:gd name="connsiteX414" fmla="*/ 7727359 w 12199375"/>
              <a:gd name="connsiteY414" fmla="*/ 959193 h 2500355"/>
              <a:gd name="connsiteX415" fmla="*/ 7725147 w 12199375"/>
              <a:gd name="connsiteY415" fmla="*/ 932641 h 2500355"/>
              <a:gd name="connsiteX416" fmla="*/ 7722196 w 12199375"/>
              <a:gd name="connsiteY416" fmla="*/ 909776 h 2500355"/>
              <a:gd name="connsiteX417" fmla="*/ 7710395 w 12199375"/>
              <a:gd name="connsiteY417" fmla="*/ 937066 h 2500355"/>
              <a:gd name="connsiteX418" fmla="*/ 7703757 w 12199375"/>
              <a:gd name="connsiteY418" fmla="*/ 967306 h 2500355"/>
              <a:gd name="connsiteX419" fmla="*/ 7697119 w 12199375"/>
              <a:gd name="connsiteY419" fmla="*/ 1014511 h 2500355"/>
              <a:gd name="connsiteX420" fmla="*/ 7646964 w 12199375"/>
              <a:gd name="connsiteY420" fmla="*/ 1073516 h 2500355"/>
              <a:gd name="connsiteX421" fmla="*/ 7587958 w 12199375"/>
              <a:gd name="connsiteY421" fmla="*/ 1068353 h 2500355"/>
              <a:gd name="connsiteX422" fmla="*/ 7555505 w 12199375"/>
              <a:gd name="connsiteY422" fmla="*/ 992384 h 2500355"/>
              <a:gd name="connsiteX423" fmla="*/ 7573207 w 12199375"/>
              <a:gd name="connsiteY423" fmla="*/ 952555 h 2500355"/>
              <a:gd name="connsiteX424" fmla="*/ 7557718 w 12199375"/>
              <a:gd name="connsiteY424" fmla="*/ 886911 h 2500355"/>
              <a:gd name="connsiteX425" fmla="*/ 7551080 w 12199375"/>
              <a:gd name="connsiteY425" fmla="*/ 765213 h 2500355"/>
              <a:gd name="connsiteX426" fmla="*/ 7608610 w 12199375"/>
              <a:gd name="connsiteY426" fmla="*/ 615486 h 2500355"/>
              <a:gd name="connsiteX427" fmla="*/ 7615986 w 12199375"/>
              <a:gd name="connsiteY427" fmla="*/ 580821 h 2500355"/>
              <a:gd name="connsiteX428" fmla="*/ 7657290 w 12199375"/>
              <a:gd name="connsiteY428" fmla="*/ 547630 h 2500355"/>
              <a:gd name="connsiteX429" fmla="*/ 7706707 w 12199375"/>
              <a:gd name="connsiteY429" fmla="*/ 513702 h 2500355"/>
              <a:gd name="connsiteX430" fmla="*/ 7714083 w 12199375"/>
              <a:gd name="connsiteY430" fmla="*/ 486412 h 2500355"/>
              <a:gd name="connsiteX431" fmla="*/ 7725147 w 12199375"/>
              <a:gd name="connsiteY431" fmla="*/ 396429 h 2500355"/>
              <a:gd name="connsiteX432" fmla="*/ 7739160 w 12199375"/>
              <a:gd name="connsiteY432" fmla="*/ 288744 h 2500355"/>
              <a:gd name="connsiteX433" fmla="*/ 7725884 w 12199375"/>
              <a:gd name="connsiteY433" fmla="*/ 254816 h 2500355"/>
              <a:gd name="connsiteX434" fmla="*/ 7677205 w 12199375"/>
              <a:gd name="connsiteY434" fmla="*/ 173683 h 2500355"/>
              <a:gd name="connsiteX435" fmla="*/ 7662453 w 12199375"/>
              <a:gd name="connsiteY435" fmla="*/ 145656 h 2500355"/>
              <a:gd name="connsiteX436" fmla="*/ 7659503 w 12199375"/>
              <a:gd name="connsiteY436" fmla="*/ 83700 h 2500355"/>
              <a:gd name="connsiteX437" fmla="*/ 7763500 w 12199375"/>
              <a:gd name="connsiteY437" fmla="*/ 40183 h 2500355"/>
              <a:gd name="connsiteX438" fmla="*/ 7833569 w 12199375"/>
              <a:gd name="connsiteY438" fmla="*/ 71161 h 2500355"/>
              <a:gd name="connsiteX439" fmla="*/ 7846845 w 12199375"/>
              <a:gd name="connsiteY439" fmla="*/ 121316 h 2500355"/>
              <a:gd name="connsiteX440" fmla="*/ 7844632 w 12199375"/>
              <a:gd name="connsiteY440" fmla="*/ 186959 h 2500355"/>
              <a:gd name="connsiteX441" fmla="*/ 7913226 w 12199375"/>
              <a:gd name="connsiteY441" fmla="*/ 217937 h 2500355"/>
              <a:gd name="connsiteX442" fmla="*/ 8003947 w 12199375"/>
              <a:gd name="connsiteY442" fmla="*/ 215725 h 2500355"/>
              <a:gd name="connsiteX443" fmla="*/ 8003947 w 12199375"/>
              <a:gd name="connsiteY443" fmla="*/ 153031 h 2500355"/>
              <a:gd name="connsiteX444" fmla="*/ 8008372 w 12199375"/>
              <a:gd name="connsiteY444" fmla="*/ 110252 h 2500355"/>
              <a:gd name="connsiteX445" fmla="*/ 8016486 w 12199375"/>
              <a:gd name="connsiteY445" fmla="*/ 75587 h 2500355"/>
              <a:gd name="connsiteX446" fmla="*/ 8027549 w 12199375"/>
              <a:gd name="connsiteY446" fmla="*/ 41658 h 2500355"/>
              <a:gd name="connsiteX447" fmla="*/ 8054102 w 12199375"/>
              <a:gd name="connsiteY447" fmla="*/ 63786 h 2500355"/>
              <a:gd name="connsiteX448" fmla="*/ 8046726 w 12199375"/>
              <a:gd name="connsiteY448" fmla="*/ 160407 h 2500355"/>
              <a:gd name="connsiteX449" fmla="*/ 8045989 w 12199375"/>
              <a:gd name="connsiteY449" fmla="*/ 263666 h 2500355"/>
              <a:gd name="connsiteX450" fmla="*/ 8043038 w 12199375"/>
              <a:gd name="connsiteY450" fmla="*/ 318984 h 2500355"/>
              <a:gd name="connsiteX451" fmla="*/ 8082129 w 12199375"/>
              <a:gd name="connsiteY451" fmla="*/ 444371 h 2500355"/>
              <a:gd name="connsiteX452" fmla="*/ 8127121 w 12199375"/>
              <a:gd name="connsiteY452" fmla="*/ 519603 h 2500355"/>
              <a:gd name="connsiteX453" fmla="*/ 8155148 w 12199375"/>
              <a:gd name="connsiteY453" fmla="*/ 599260 h 2500355"/>
              <a:gd name="connsiteX454" fmla="*/ 8133021 w 12199375"/>
              <a:gd name="connsiteY454" fmla="*/ 618437 h 2500355"/>
              <a:gd name="connsiteX455" fmla="*/ 8110157 w 12199375"/>
              <a:gd name="connsiteY455" fmla="*/ 653102 h 2500355"/>
              <a:gd name="connsiteX456" fmla="*/ 8150723 w 12199375"/>
              <a:gd name="connsiteY456" fmla="*/ 777751 h 2500355"/>
              <a:gd name="connsiteX457" fmla="*/ 8108682 w 12199375"/>
              <a:gd name="connsiteY457" fmla="*/ 816842 h 2500355"/>
              <a:gd name="connsiteX458" fmla="*/ 8071065 w 12199375"/>
              <a:gd name="connsiteY458" fmla="*/ 822005 h 2500355"/>
              <a:gd name="connsiteX459" fmla="*/ 8053364 w 12199375"/>
              <a:gd name="connsiteY459" fmla="*/ 883961 h 2500355"/>
              <a:gd name="connsiteX460" fmla="*/ 8031975 w 12199375"/>
              <a:gd name="connsiteY460" fmla="*/ 962881 h 2500355"/>
              <a:gd name="connsiteX461" fmla="*/ 8028287 w 12199375"/>
              <a:gd name="connsiteY461" fmla="*/ 1004922 h 2500355"/>
              <a:gd name="connsiteX462" fmla="*/ 8010585 w 12199375"/>
              <a:gd name="connsiteY462" fmla="*/ 1058027 h 2500355"/>
              <a:gd name="connsiteX463" fmla="*/ 7978869 w 12199375"/>
              <a:gd name="connsiteY463" fmla="*/ 1094168 h 2500355"/>
              <a:gd name="connsiteX464" fmla="*/ 8006897 w 12199375"/>
              <a:gd name="connsiteY464" fmla="*/ 1136947 h 2500355"/>
              <a:gd name="connsiteX465" fmla="*/ 8073278 w 12199375"/>
              <a:gd name="connsiteY465" fmla="*/ 1221767 h 2500355"/>
              <a:gd name="connsiteX466" fmla="*/ 8184651 w 12199375"/>
              <a:gd name="connsiteY466" fmla="*/ 1345679 h 2500355"/>
              <a:gd name="connsiteX467" fmla="*/ 8228168 w 12199375"/>
              <a:gd name="connsiteY467" fmla="*/ 1438612 h 2500355"/>
              <a:gd name="connsiteX468" fmla="*/ 8228168 w 12199375"/>
              <a:gd name="connsiteY468" fmla="*/ 1517532 h 2500355"/>
              <a:gd name="connsiteX469" fmla="*/ 8273159 w 12199375"/>
              <a:gd name="connsiteY469" fmla="*/ 1544822 h 2500355"/>
              <a:gd name="connsiteX470" fmla="*/ 8323314 w 12199375"/>
              <a:gd name="connsiteY470" fmla="*/ 1543347 h 2500355"/>
              <a:gd name="connsiteX471" fmla="*/ 8332902 w 12199375"/>
              <a:gd name="connsiteY471" fmla="*/ 1529333 h 2500355"/>
              <a:gd name="connsiteX472" fmla="*/ 8332165 w 12199375"/>
              <a:gd name="connsiteY472" fmla="*/ 1513844 h 2500355"/>
              <a:gd name="connsiteX473" fmla="*/ 8633830 w 12199375"/>
              <a:gd name="connsiteY473" fmla="*/ 1529333 h 2500355"/>
              <a:gd name="connsiteX474" fmla="*/ 8844037 w 12199375"/>
              <a:gd name="connsiteY474" fmla="*/ 1516794 h 2500355"/>
              <a:gd name="connsiteX475" fmla="*/ 8898617 w 12199375"/>
              <a:gd name="connsiteY475" fmla="*/ 1497618 h 2500355"/>
              <a:gd name="connsiteX476" fmla="*/ 8936233 w 12199375"/>
              <a:gd name="connsiteY476" fmla="*/ 1490980 h 2500355"/>
              <a:gd name="connsiteX477" fmla="*/ 8975324 w 12199375"/>
              <a:gd name="connsiteY477" fmla="*/ 1482129 h 2500355"/>
              <a:gd name="connsiteX478" fmla="*/ 9001139 w 12199375"/>
              <a:gd name="connsiteY478" fmla="*/ 1489504 h 2500355"/>
              <a:gd name="connsiteX479" fmla="*/ 9026954 w 12199375"/>
              <a:gd name="connsiteY479" fmla="*/ 1505731 h 2500355"/>
              <a:gd name="connsiteX480" fmla="*/ 9035804 w 12199375"/>
              <a:gd name="connsiteY480" fmla="*/ 1513107 h 2500355"/>
              <a:gd name="connsiteX481" fmla="*/ 9043180 w 12199375"/>
              <a:gd name="connsiteY481" fmla="*/ 1530071 h 2500355"/>
              <a:gd name="connsiteX482" fmla="*/ 9063832 w 12199375"/>
              <a:gd name="connsiteY482" fmla="*/ 1556623 h 2500355"/>
              <a:gd name="connsiteX483" fmla="*/ 9119150 w 12199375"/>
              <a:gd name="connsiteY483" fmla="*/ 1578013 h 2500355"/>
              <a:gd name="connsiteX484" fmla="*/ 9161191 w 12199375"/>
              <a:gd name="connsiteY484" fmla="*/ 1564736 h 2500355"/>
              <a:gd name="connsiteX485" fmla="*/ 9130213 w 12199375"/>
              <a:gd name="connsiteY485" fmla="*/ 1482866 h 2500355"/>
              <a:gd name="connsiteX486" fmla="*/ 9079321 w 12199375"/>
              <a:gd name="connsiteY486" fmla="*/ 1410585 h 2500355"/>
              <a:gd name="connsiteX487" fmla="*/ 9039492 w 12199375"/>
              <a:gd name="connsiteY487" fmla="*/ 1370018 h 2500355"/>
              <a:gd name="connsiteX488" fmla="*/ 9023266 w 12199375"/>
              <a:gd name="connsiteY488" fmla="*/ 1294049 h 2500355"/>
              <a:gd name="connsiteX489" fmla="*/ 9042443 w 12199375"/>
              <a:gd name="connsiteY489" fmla="*/ 1195952 h 2500355"/>
              <a:gd name="connsiteX490" fmla="*/ 9057931 w 12199375"/>
              <a:gd name="connsiteY490" fmla="*/ 1139897 h 2500355"/>
              <a:gd name="connsiteX491" fmla="*/ 9022528 w 12199375"/>
              <a:gd name="connsiteY491" fmla="*/ 1107444 h 2500355"/>
              <a:gd name="connsiteX492" fmla="*/ 9013677 w 12199375"/>
              <a:gd name="connsiteY492" fmla="*/ 1066140 h 2500355"/>
              <a:gd name="connsiteX493" fmla="*/ 9007039 w 12199375"/>
              <a:gd name="connsiteY493" fmla="*/ 989433 h 2500355"/>
              <a:gd name="connsiteX494" fmla="*/ 8984912 w 12199375"/>
              <a:gd name="connsiteY494" fmla="*/ 934116 h 2500355"/>
              <a:gd name="connsiteX495" fmla="*/ 8977536 w 12199375"/>
              <a:gd name="connsiteY495" fmla="*/ 799141 h 2500355"/>
              <a:gd name="connsiteX496" fmla="*/ 8993025 w 12199375"/>
              <a:gd name="connsiteY496" fmla="*/ 644989 h 2500355"/>
              <a:gd name="connsiteX497" fmla="*/ 9034330 w 12199375"/>
              <a:gd name="connsiteY497" fmla="*/ 615486 h 2500355"/>
              <a:gd name="connsiteX498" fmla="*/ 9072683 w 12199375"/>
              <a:gd name="connsiteY498" fmla="*/ 560906 h 2500355"/>
              <a:gd name="connsiteX499" fmla="*/ 9046868 w 12199375"/>
              <a:gd name="connsiteY499" fmla="*/ 491575 h 2500355"/>
              <a:gd name="connsiteX500" fmla="*/ 9009252 w 12199375"/>
              <a:gd name="connsiteY500" fmla="*/ 457647 h 2500355"/>
              <a:gd name="connsiteX501" fmla="*/ 8986388 w 12199375"/>
              <a:gd name="connsiteY501" fmla="*/ 428144 h 2500355"/>
              <a:gd name="connsiteX502" fmla="*/ 8976062 w 12199375"/>
              <a:gd name="connsiteY502" fmla="*/ 407492 h 2500355"/>
              <a:gd name="connsiteX503" fmla="*/ 8953935 w 12199375"/>
              <a:gd name="connsiteY503" fmla="*/ 343324 h 2500355"/>
              <a:gd name="connsiteX504" fmla="*/ 8948034 w 12199375"/>
              <a:gd name="connsiteY504" fmla="*/ 262191 h 2500355"/>
              <a:gd name="connsiteX505" fmla="*/ 9028429 w 12199375"/>
              <a:gd name="connsiteY505" fmla="*/ 244490 h 2500355"/>
              <a:gd name="connsiteX506" fmla="*/ 9121362 w 12199375"/>
              <a:gd name="connsiteY506" fmla="*/ 269567 h 2500355"/>
              <a:gd name="connsiteX507" fmla="*/ 9171517 w 12199375"/>
              <a:gd name="connsiteY507" fmla="*/ 323409 h 2500355"/>
              <a:gd name="connsiteX508" fmla="*/ 9194382 w 12199375"/>
              <a:gd name="connsiteY508" fmla="*/ 402329 h 2500355"/>
              <a:gd name="connsiteX509" fmla="*/ 9202495 w 12199375"/>
              <a:gd name="connsiteY509" fmla="*/ 457647 h 2500355"/>
              <a:gd name="connsiteX510" fmla="*/ 9251174 w 12199375"/>
              <a:gd name="connsiteY510" fmla="*/ 447321 h 2500355"/>
              <a:gd name="connsiteX511" fmla="*/ 9297641 w 12199375"/>
              <a:gd name="connsiteY511" fmla="*/ 349962 h 2500355"/>
              <a:gd name="connsiteX512" fmla="*/ 9301329 w 12199375"/>
              <a:gd name="connsiteY512" fmla="*/ 287269 h 2500355"/>
              <a:gd name="connsiteX513" fmla="*/ 9302066 w 12199375"/>
              <a:gd name="connsiteY513" fmla="*/ 248178 h 2500355"/>
              <a:gd name="connsiteX514" fmla="*/ 9350746 w 12199375"/>
              <a:gd name="connsiteY514" fmla="*/ 234901 h 2500355"/>
              <a:gd name="connsiteX515" fmla="*/ 9358121 w 12199375"/>
              <a:gd name="connsiteY515" fmla="*/ 293169 h 2500355"/>
              <a:gd name="connsiteX516" fmla="*/ 9365497 w 12199375"/>
              <a:gd name="connsiteY516" fmla="*/ 536567 h 2500355"/>
              <a:gd name="connsiteX517" fmla="*/ 9388362 w 12199375"/>
              <a:gd name="connsiteY517" fmla="*/ 560906 h 2500355"/>
              <a:gd name="connsiteX518" fmla="*/ 9442942 w 12199375"/>
              <a:gd name="connsiteY518" fmla="*/ 598522 h 2500355"/>
              <a:gd name="connsiteX519" fmla="*/ 9478345 w 12199375"/>
              <a:gd name="connsiteY519" fmla="*/ 677442 h 2500355"/>
              <a:gd name="connsiteX520" fmla="*/ 9447368 w 12199375"/>
              <a:gd name="connsiteY520" fmla="*/ 750461 h 2500355"/>
              <a:gd name="connsiteX521" fmla="*/ 9430403 w 12199375"/>
              <a:gd name="connsiteY521" fmla="*/ 797666 h 2500355"/>
              <a:gd name="connsiteX522" fmla="*/ 9451793 w 12199375"/>
              <a:gd name="connsiteY522" fmla="*/ 836019 h 2500355"/>
              <a:gd name="connsiteX523" fmla="*/ 9480558 w 12199375"/>
              <a:gd name="connsiteY523" fmla="*/ 864784 h 2500355"/>
              <a:gd name="connsiteX524" fmla="*/ 9514486 w 12199375"/>
              <a:gd name="connsiteY524" fmla="*/ 909776 h 2500355"/>
              <a:gd name="connsiteX525" fmla="*/ 9495310 w 12199375"/>
              <a:gd name="connsiteY525" fmla="*/ 937804 h 2500355"/>
              <a:gd name="connsiteX526" fmla="*/ 9480558 w 12199375"/>
              <a:gd name="connsiteY526" fmla="*/ 956980 h 2500355"/>
              <a:gd name="connsiteX527" fmla="*/ 9451056 w 12199375"/>
              <a:gd name="connsiteY527" fmla="*/ 1003447 h 2500355"/>
              <a:gd name="connsiteX528" fmla="*/ 9445155 w 12199375"/>
              <a:gd name="connsiteY528" fmla="*/ 1031475 h 2500355"/>
              <a:gd name="connsiteX529" fmla="*/ 9459906 w 12199375"/>
              <a:gd name="connsiteY529" fmla="*/ 1077941 h 2500355"/>
              <a:gd name="connsiteX530" fmla="*/ 9485721 w 12199375"/>
              <a:gd name="connsiteY530" fmla="*/ 1186364 h 2500355"/>
              <a:gd name="connsiteX531" fmla="*/ 9406063 w 12199375"/>
              <a:gd name="connsiteY531" fmla="*/ 1217342 h 2500355"/>
              <a:gd name="connsiteX532" fmla="*/ 9392788 w 12199375"/>
              <a:gd name="connsiteY532" fmla="*/ 1263071 h 2500355"/>
              <a:gd name="connsiteX533" fmla="*/ 9398688 w 12199375"/>
              <a:gd name="connsiteY533" fmla="*/ 1292574 h 2500355"/>
              <a:gd name="connsiteX534" fmla="*/ 9355909 w 12199375"/>
              <a:gd name="connsiteY534" fmla="*/ 1267496 h 2500355"/>
              <a:gd name="connsiteX535" fmla="*/ 9330832 w 12199375"/>
              <a:gd name="connsiteY535" fmla="*/ 1285936 h 2500355"/>
              <a:gd name="connsiteX536" fmla="*/ 9315343 w 12199375"/>
              <a:gd name="connsiteY536" fmla="*/ 1334615 h 2500355"/>
              <a:gd name="connsiteX537" fmla="*/ 9334519 w 12199375"/>
              <a:gd name="connsiteY537" fmla="*/ 1427549 h 2500355"/>
              <a:gd name="connsiteX538" fmla="*/ 9352959 w 12199375"/>
              <a:gd name="connsiteY538" fmla="*/ 1479179 h 2500355"/>
              <a:gd name="connsiteX539" fmla="*/ 9370660 w 12199375"/>
              <a:gd name="connsiteY539" fmla="*/ 1538184 h 2500355"/>
              <a:gd name="connsiteX540" fmla="*/ 9379511 w 12199375"/>
              <a:gd name="connsiteY540" fmla="*/ 1567687 h 2500355"/>
              <a:gd name="connsiteX541" fmla="*/ 9481296 w 12199375"/>
              <a:gd name="connsiteY541" fmla="*/ 1566211 h 2500355"/>
              <a:gd name="connsiteX542" fmla="*/ 9599307 w 12199375"/>
              <a:gd name="connsiteY542" fmla="*/ 1575062 h 2500355"/>
              <a:gd name="connsiteX543" fmla="*/ 9673801 w 12199375"/>
              <a:gd name="connsiteY543" fmla="*/ 1590551 h 2500355"/>
              <a:gd name="connsiteX544" fmla="*/ 9740919 w 12199375"/>
              <a:gd name="connsiteY544" fmla="*/ 1603090 h 2500355"/>
              <a:gd name="connsiteX545" fmla="*/ 9767472 w 12199375"/>
              <a:gd name="connsiteY545" fmla="*/ 1606040 h 2500355"/>
              <a:gd name="connsiteX546" fmla="*/ 9808038 w 12199375"/>
              <a:gd name="connsiteY546" fmla="*/ 1608253 h 2500355"/>
              <a:gd name="connsiteX547" fmla="*/ 9839754 w 12199375"/>
              <a:gd name="connsiteY547" fmla="*/ 1604565 h 2500355"/>
              <a:gd name="connsiteX548" fmla="*/ 9865568 w 12199375"/>
              <a:gd name="connsiteY548" fmla="*/ 1594239 h 2500355"/>
              <a:gd name="connsiteX549" fmla="*/ 9902447 w 12199375"/>
              <a:gd name="connsiteY549" fmla="*/ 1433449 h 2500355"/>
              <a:gd name="connsiteX550" fmla="*/ 9913510 w 12199375"/>
              <a:gd name="connsiteY550" fmla="*/ 1375919 h 2500355"/>
              <a:gd name="connsiteX551" fmla="*/ 9920149 w 12199375"/>
              <a:gd name="connsiteY551" fmla="*/ 1339778 h 2500355"/>
              <a:gd name="connsiteX552" fmla="*/ 9929737 w 12199375"/>
              <a:gd name="connsiteY552" fmla="*/ 1299949 h 2500355"/>
              <a:gd name="connsiteX553" fmla="*/ 9948914 w 12199375"/>
              <a:gd name="connsiteY553" fmla="*/ 1237994 h 2500355"/>
              <a:gd name="connsiteX554" fmla="*/ 9971778 w 12199375"/>
              <a:gd name="connsiteY554" fmla="*/ 1114082 h 2500355"/>
              <a:gd name="connsiteX555" fmla="*/ 9990218 w 12199375"/>
              <a:gd name="connsiteY555" fmla="*/ 1014511 h 2500355"/>
              <a:gd name="connsiteX556" fmla="*/ 10013819 w 12199375"/>
              <a:gd name="connsiteY556" fmla="*/ 791028 h 2500355"/>
              <a:gd name="connsiteX557" fmla="*/ 10041847 w 12199375"/>
              <a:gd name="connsiteY557" fmla="*/ 711370 h 2500355"/>
              <a:gd name="connsiteX558" fmla="*/ 10072825 w 12199375"/>
              <a:gd name="connsiteY558" fmla="*/ 692931 h 2500355"/>
              <a:gd name="connsiteX559" fmla="*/ 10103065 w 12199375"/>
              <a:gd name="connsiteY559" fmla="*/ 650152 h 2500355"/>
              <a:gd name="connsiteX560" fmla="*/ 10106753 w 12199375"/>
              <a:gd name="connsiteY560" fmla="*/ 623600 h 2500355"/>
              <a:gd name="connsiteX561" fmla="*/ 10082414 w 12199375"/>
              <a:gd name="connsiteY561" fmla="*/ 589671 h 2500355"/>
              <a:gd name="connsiteX562" fmla="*/ 10050698 w 12199375"/>
              <a:gd name="connsiteY562" fmla="*/ 559431 h 2500355"/>
              <a:gd name="connsiteX563" fmla="*/ 10009394 w 12199375"/>
              <a:gd name="connsiteY563" fmla="*/ 515177 h 2500355"/>
              <a:gd name="connsiteX564" fmla="*/ 9957027 w 12199375"/>
              <a:gd name="connsiteY564" fmla="*/ 433307 h 2500355"/>
              <a:gd name="connsiteX565" fmla="*/ 10030046 w 12199375"/>
              <a:gd name="connsiteY565" fmla="*/ 371351 h 2500355"/>
              <a:gd name="connsiteX566" fmla="*/ 10209275 w 12199375"/>
              <a:gd name="connsiteY566" fmla="*/ 422981 h 2500355"/>
              <a:gd name="connsiteX567" fmla="*/ 10238040 w 12199375"/>
              <a:gd name="connsiteY567" fmla="*/ 540992 h 2500355"/>
              <a:gd name="connsiteX568" fmla="*/ 10230665 w 12199375"/>
              <a:gd name="connsiteY568" fmla="*/ 565332 h 2500355"/>
              <a:gd name="connsiteX569" fmla="*/ 10269018 w 12199375"/>
              <a:gd name="connsiteY569" fmla="*/ 551318 h 2500355"/>
              <a:gd name="connsiteX570" fmla="*/ 10326548 w 12199375"/>
              <a:gd name="connsiteY570" fmla="*/ 372826 h 2500355"/>
              <a:gd name="connsiteX571" fmla="*/ 10392192 w 12199375"/>
              <a:gd name="connsiteY571" fmla="*/ 398641 h 2500355"/>
              <a:gd name="connsiteX572" fmla="*/ 10373753 w 12199375"/>
              <a:gd name="connsiteY572" fmla="*/ 425931 h 2500355"/>
              <a:gd name="connsiteX573" fmla="*/ 10355314 w 12199375"/>
              <a:gd name="connsiteY573" fmla="*/ 458384 h 2500355"/>
              <a:gd name="connsiteX574" fmla="*/ 10333187 w 12199375"/>
              <a:gd name="connsiteY574" fmla="*/ 530666 h 2500355"/>
              <a:gd name="connsiteX575" fmla="*/ 10311060 w 12199375"/>
              <a:gd name="connsiteY575" fmla="*/ 605898 h 2500355"/>
              <a:gd name="connsiteX576" fmla="*/ 10336875 w 12199375"/>
              <a:gd name="connsiteY576" fmla="*/ 648677 h 2500355"/>
              <a:gd name="connsiteX577" fmla="*/ 10378178 w 12199375"/>
              <a:gd name="connsiteY577" fmla="*/ 723171 h 2500355"/>
              <a:gd name="connsiteX578" fmla="*/ 10405468 w 12199375"/>
              <a:gd name="connsiteY578" fmla="*/ 773326 h 2500355"/>
              <a:gd name="connsiteX579" fmla="*/ 10498402 w 12199375"/>
              <a:gd name="connsiteY579" fmla="*/ 841182 h 2500355"/>
              <a:gd name="connsiteX580" fmla="*/ 10513154 w 12199375"/>
              <a:gd name="connsiteY580" fmla="*/ 929690 h 2500355"/>
              <a:gd name="connsiteX581" fmla="*/ 10507253 w 12199375"/>
              <a:gd name="connsiteY581" fmla="*/ 951817 h 2500355"/>
              <a:gd name="connsiteX582" fmla="*/ 10496927 w 12199375"/>
              <a:gd name="connsiteY582" fmla="*/ 966569 h 2500355"/>
              <a:gd name="connsiteX583" fmla="*/ 10456360 w 12199375"/>
              <a:gd name="connsiteY583" fmla="*/ 1001234 h 2500355"/>
              <a:gd name="connsiteX584" fmla="*/ 10455623 w 12199375"/>
              <a:gd name="connsiteY584" fmla="*/ 1049176 h 2500355"/>
              <a:gd name="connsiteX585" fmla="*/ 10453410 w 12199375"/>
              <a:gd name="connsiteY585" fmla="*/ 1090480 h 2500355"/>
              <a:gd name="connsiteX586" fmla="*/ 10498402 w 12199375"/>
              <a:gd name="connsiteY586" fmla="*/ 1074254 h 2500355"/>
              <a:gd name="connsiteX587" fmla="*/ 10561095 w 12199375"/>
              <a:gd name="connsiteY587" fmla="*/ 1073516 h 2500355"/>
              <a:gd name="connsiteX588" fmla="*/ 10484388 w 12199375"/>
              <a:gd name="connsiteY588" fmla="*/ 1123671 h 2500355"/>
              <a:gd name="connsiteX589" fmla="*/ 10440872 w 12199375"/>
              <a:gd name="connsiteY589" fmla="*/ 1145798 h 2500355"/>
              <a:gd name="connsiteX590" fmla="*/ 10435709 w 12199375"/>
              <a:gd name="connsiteY590" fmla="*/ 1207753 h 2500355"/>
              <a:gd name="connsiteX591" fmla="*/ 10429071 w 12199375"/>
              <a:gd name="connsiteY591" fmla="*/ 1263071 h 2500355"/>
              <a:gd name="connsiteX592" fmla="*/ 10395880 w 12199375"/>
              <a:gd name="connsiteY592" fmla="*/ 1276347 h 2500355"/>
              <a:gd name="connsiteX593" fmla="*/ 10370065 w 12199375"/>
              <a:gd name="connsiteY593" fmla="*/ 1287411 h 2500355"/>
              <a:gd name="connsiteX594" fmla="*/ 10375965 w 12199375"/>
              <a:gd name="connsiteY594" fmla="*/ 1390670 h 2500355"/>
              <a:gd name="connsiteX595" fmla="*/ 10395143 w 12199375"/>
              <a:gd name="connsiteY595" fmla="*/ 1445988 h 2500355"/>
              <a:gd name="connsiteX596" fmla="*/ 10441609 w 12199375"/>
              <a:gd name="connsiteY596" fmla="*/ 1572850 h 2500355"/>
              <a:gd name="connsiteX597" fmla="*/ 10451935 w 12199375"/>
              <a:gd name="connsiteY597" fmla="*/ 1606778 h 2500355"/>
              <a:gd name="connsiteX598" fmla="*/ 10485126 w 12199375"/>
              <a:gd name="connsiteY598" fmla="*/ 1634805 h 2500355"/>
              <a:gd name="connsiteX599" fmla="*/ 10524217 w 12199375"/>
              <a:gd name="connsiteY599" fmla="*/ 1642181 h 2500355"/>
              <a:gd name="connsiteX600" fmla="*/ 10599449 w 12199375"/>
              <a:gd name="connsiteY600" fmla="*/ 1656932 h 2500355"/>
              <a:gd name="connsiteX601" fmla="*/ 10667305 w 12199375"/>
              <a:gd name="connsiteY601" fmla="*/ 1663570 h 2500355"/>
              <a:gd name="connsiteX602" fmla="*/ 10689432 w 12199375"/>
              <a:gd name="connsiteY602" fmla="*/ 1651032 h 2500355"/>
              <a:gd name="connsiteX603" fmla="*/ 10713772 w 12199375"/>
              <a:gd name="connsiteY603" fmla="*/ 1631855 h 2500355"/>
              <a:gd name="connsiteX604" fmla="*/ 10885625 w 12199375"/>
              <a:gd name="connsiteY604" fmla="*/ 1653982 h 2500355"/>
              <a:gd name="connsiteX605" fmla="*/ 11017649 w 12199375"/>
              <a:gd name="connsiteY605" fmla="*/ 1659145 h 2500355"/>
              <a:gd name="connsiteX606" fmla="*/ 11045677 w 12199375"/>
              <a:gd name="connsiteY606" fmla="*/ 1644394 h 2500355"/>
              <a:gd name="connsiteX607" fmla="*/ 11078131 w 12199375"/>
              <a:gd name="connsiteY607" fmla="*/ 1510156 h 2500355"/>
              <a:gd name="connsiteX608" fmla="*/ 11086981 w 12199375"/>
              <a:gd name="connsiteY608" fmla="*/ 1429761 h 2500355"/>
              <a:gd name="connsiteX609" fmla="*/ 11098044 w 12199375"/>
              <a:gd name="connsiteY609" fmla="*/ 1395833 h 2500355"/>
              <a:gd name="connsiteX610" fmla="*/ 11108371 w 12199375"/>
              <a:gd name="connsiteY610" fmla="*/ 1376656 h 2500355"/>
              <a:gd name="connsiteX611" fmla="*/ 11149674 w 12199375"/>
              <a:gd name="connsiteY611" fmla="*/ 1219555 h 2500355"/>
              <a:gd name="connsiteX612" fmla="*/ 11143036 w 12199375"/>
              <a:gd name="connsiteY612" fmla="*/ 1165712 h 2500355"/>
              <a:gd name="connsiteX613" fmla="*/ 11160738 w 12199375"/>
              <a:gd name="connsiteY613" fmla="*/ 1110395 h 2500355"/>
              <a:gd name="connsiteX614" fmla="*/ 11184341 w 12199375"/>
              <a:gd name="connsiteY614" fmla="*/ 1062453 h 2500355"/>
              <a:gd name="connsiteX615" fmla="*/ 11158526 w 12199375"/>
              <a:gd name="connsiteY615" fmla="*/ 1044013 h 2500355"/>
              <a:gd name="connsiteX616" fmla="*/ 11138611 w 12199375"/>
              <a:gd name="connsiteY616" fmla="*/ 993859 h 2500355"/>
              <a:gd name="connsiteX617" fmla="*/ 11130498 w 12199375"/>
              <a:gd name="connsiteY617" fmla="*/ 920840 h 2500355"/>
              <a:gd name="connsiteX618" fmla="*/ 11153362 w 12199375"/>
              <a:gd name="connsiteY618" fmla="*/ 802091 h 2500355"/>
              <a:gd name="connsiteX619" fmla="*/ 11182865 w 12199375"/>
              <a:gd name="connsiteY619" fmla="*/ 739398 h 2500355"/>
              <a:gd name="connsiteX620" fmla="*/ 11203517 w 12199375"/>
              <a:gd name="connsiteY620" fmla="*/ 689243 h 2500355"/>
              <a:gd name="connsiteX621" fmla="*/ 11225644 w 12199375"/>
              <a:gd name="connsiteY621" fmla="*/ 657528 h 2500355"/>
              <a:gd name="connsiteX622" fmla="*/ 11222694 w 12199375"/>
              <a:gd name="connsiteY622" fmla="*/ 630238 h 2500355"/>
              <a:gd name="connsiteX623" fmla="*/ 11192454 w 12199375"/>
              <a:gd name="connsiteY623" fmla="*/ 620649 h 2500355"/>
              <a:gd name="connsiteX624" fmla="*/ 11175489 w 12199375"/>
              <a:gd name="connsiteY624" fmla="*/ 609586 h 2500355"/>
              <a:gd name="connsiteX625" fmla="*/ 11160000 w 12199375"/>
              <a:gd name="connsiteY625" fmla="*/ 577133 h 2500355"/>
              <a:gd name="connsiteX626" fmla="*/ 11148937 w 12199375"/>
              <a:gd name="connsiteY626" fmla="*/ 544680 h 2500355"/>
              <a:gd name="connsiteX627" fmla="*/ 11102470 w 12199375"/>
              <a:gd name="connsiteY627" fmla="*/ 507064 h 2500355"/>
              <a:gd name="connsiteX628" fmla="*/ 11092882 w 12199375"/>
              <a:gd name="connsiteY628" fmla="*/ 470923 h 2500355"/>
              <a:gd name="connsiteX629" fmla="*/ 11128285 w 12199375"/>
              <a:gd name="connsiteY629" fmla="*/ 434045 h 2500355"/>
              <a:gd name="connsiteX630" fmla="*/ 11230069 w 12199375"/>
              <a:gd name="connsiteY630" fmla="*/ 377989 h 2500355"/>
              <a:gd name="connsiteX631" fmla="*/ 11346605 w 12199375"/>
              <a:gd name="connsiteY631" fmla="*/ 443633 h 2500355"/>
              <a:gd name="connsiteX632" fmla="*/ 11390860 w 12199375"/>
              <a:gd name="connsiteY632" fmla="*/ 487887 h 2500355"/>
              <a:gd name="connsiteX633" fmla="*/ 11356931 w 12199375"/>
              <a:gd name="connsiteY633" fmla="*/ 504114 h 2500355"/>
              <a:gd name="connsiteX634" fmla="*/ 11323740 w 12199375"/>
              <a:gd name="connsiteY634" fmla="*/ 568282 h 2500355"/>
              <a:gd name="connsiteX635" fmla="*/ 11385696 w 12199375"/>
              <a:gd name="connsiteY635" fmla="*/ 583033 h 2500355"/>
              <a:gd name="connsiteX636" fmla="*/ 11435851 w 12199375"/>
              <a:gd name="connsiteY636" fmla="*/ 599997 h 2500355"/>
              <a:gd name="connsiteX637" fmla="*/ 11523622 w 12199375"/>
              <a:gd name="connsiteY637" fmla="*/ 623600 h 2500355"/>
              <a:gd name="connsiteX638" fmla="*/ 11599591 w 12199375"/>
              <a:gd name="connsiteY638" fmla="*/ 637613 h 2500355"/>
              <a:gd name="connsiteX639" fmla="*/ 11615080 w 12199375"/>
              <a:gd name="connsiteY639" fmla="*/ 675967 h 2500355"/>
              <a:gd name="connsiteX640" fmla="*/ 11606966 w 12199375"/>
              <a:gd name="connsiteY640" fmla="*/ 743086 h 2500355"/>
              <a:gd name="connsiteX641" fmla="*/ 11598853 w 12199375"/>
              <a:gd name="connsiteY641" fmla="*/ 810942 h 2500355"/>
              <a:gd name="connsiteX642" fmla="*/ 11607704 w 12199375"/>
              <a:gd name="connsiteY642" fmla="*/ 838969 h 2500355"/>
              <a:gd name="connsiteX643" fmla="*/ 11657121 w 12199375"/>
              <a:gd name="connsiteY643" fmla="*/ 892812 h 2500355"/>
              <a:gd name="connsiteX644" fmla="*/ 11696950 w 12199375"/>
              <a:gd name="connsiteY644" fmla="*/ 956243 h 2500355"/>
              <a:gd name="connsiteX645" fmla="*/ 11720552 w 12199375"/>
              <a:gd name="connsiteY645" fmla="*/ 1016723 h 2500355"/>
              <a:gd name="connsiteX646" fmla="*/ 11705801 w 12199375"/>
              <a:gd name="connsiteY646" fmla="*/ 1071303 h 2500355"/>
              <a:gd name="connsiteX647" fmla="*/ 11698425 w 12199375"/>
              <a:gd name="connsiteY647" fmla="*/ 1119245 h 2500355"/>
              <a:gd name="connsiteX648" fmla="*/ 11683674 w 12199375"/>
              <a:gd name="connsiteY648" fmla="*/ 1187102 h 2500355"/>
              <a:gd name="connsiteX649" fmla="*/ 11661547 w 12199375"/>
              <a:gd name="connsiteY649" fmla="*/ 1222505 h 2500355"/>
              <a:gd name="connsiteX650" fmla="*/ 11649008 w 12199375"/>
              <a:gd name="connsiteY650" fmla="*/ 1249795 h 2500355"/>
              <a:gd name="connsiteX651" fmla="*/ 11648270 w 12199375"/>
              <a:gd name="connsiteY651" fmla="*/ 1316914 h 2500355"/>
              <a:gd name="connsiteX652" fmla="*/ 11664497 w 12199375"/>
              <a:gd name="connsiteY652" fmla="*/ 1401734 h 2500355"/>
              <a:gd name="connsiteX653" fmla="*/ 11651221 w 12199375"/>
              <a:gd name="connsiteY653" fmla="*/ 1440087 h 2500355"/>
              <a:gd name="connsiteX654" fmla="*/ 11625406 w 12199375"/>
              <a:gd name="connsiteY654" fmla="*/ 1470328 h 2500355"/>
              <a:gd name="connsiteX655" fmla="*/ 11648270 w 12199375"/>
              <a:gd name="connsiteY655" fmla="*/ 1527120 h 2500355"/>
              <a:gd name="connsiteX656" fmla="*/ 11650483 w 12199375"/>
              <a:gd name="connsiteY656" fmla="*/ 1572850 h 2500355"/>
              <a:gd name="connsiteX657" fmla="*/ 11654908 w 12199375"/>
              <a:gd name="connsiteY657" fmla="*/ 1634068 h 2500355"/>
              <a:gd name="connsiteX658" fmla="*/ 11752268 w 12199375"/>
              <a:gd name="connsiteY658" fmla="*/ 1720363 h 2500355"/>
              <a:gd name="connsiteX659" fmla="*/ 11808323 w 12199375"/>
              <a:gd name="connsiteY659" fmla="*/ 1719626 h 2500355"/>
              <a:gd name="connsiteX660" fmla="*/ 11834138 w 12199375"/>
              <a:gd name="connsiteY660" fmla="*/ 1722576 h 2500355"/>
              <a:gd name="connsiteX661" fmla="*/ 11869541 w 12199375"/>
              <a:gd name="connsiteY661" fmla="*/ 1730689 h 2500355"/>
              <a:gd name="connsiteX662" fmla="*/ 11904207 w 12199375"/>
              <a:gd name="connsiteY662" fmla="*/ 1741753 h 2500355"/>
              <a:gd name="connsiteX663" fmla="*/ 11950673 w 12199375"/>
              <a:gd name="connsiteY663" fmla="*/ 1761667 h 2500355"/>
              <a:gd name="connsiteX664" fmla="*/ 12012629 w 12199375"/>
              <a:gd name="connsiteY664" fmla="*/ 1775681 h 2500355"/>
              <a:gd name="connsiteX665" fmla="*/ 12055408 w 12199375"/>
              <a:gd name="connsiteY665" fmla="*/ 1766092 h 2500355"/>
              <a:gd name="connsiteX666" fmla="*/ 12051720 w 12199375"/>
              <a:gd name="connsiteY666" fmla="*/ 1748391 h 2500355"/>
              <a:gd name="connsiteX667" fmla="*/ 12034756 w 12199375"/>
              <a:gd name="connsiteY667" fmla="*/ 1746178 h 2500355"/>
              <a:gd name="connsiteX668" fmla="*/ 12028856 w 12199375"/>
              <a:gd name="connsiteY668" fmla="*/ 1739540 h 2500355"/>
              <a:gd name="connsiteX669" fmla="*/ 12109988 w 12199375"/>
              <a:gd name="connsiteY669" fmla="*/ 1724789 h 2500355"/>
              <a:gd name="connsiteX670" fmla="*/ 12189645 w 12199375"/>
              <a:gd name="connsiteY670" fmla="*/ 1725526 h 2500355"/>
              <a:gd name="connsiteX671" fmla="*/ 12199234 w 12199375"/>
              <a:gd name="connsiteY671" fmla="*/ 1918769 h 2500355"/>
              <a:gd name="connsiteX672" fmla="*/ 12199234 w 12199375"/>
              <a:gd name="connsiteY672" fmla="*/ 2109062 h 2500355"/>
              <a:gd name="connsiteX673" fmla="*/ 12181532 w 12199375"/>
              <a:gd name="connsiteY673" fmla="*/ 2105374 h 2500355"/>
              <a:gd name="connsiteX674" fmla="*/ 12158668 w 12199375"/>
              <a:gd name="connsiteY674" fmla="*/ 2109799 h 2500355"/>
              <a:gd name="connsiteX675" fmla="*/ 12176370 w 12199375"/>
              <a:gd name="connsiteY675" fmla="*/ 2117912 h 2500355"/>
              <a:gd name="connsiteX676" fmla="*/ 12199234 w 12199375"/>
              <a:gd name="connsiteY676" fmla="*/ 2117912 h 2500355"/>
              <a:gd name="connsiteX677" fmla="*/ 12199234 w 12199375"/>
              <a:gd name="connsiteY677" fmla="*/ 2501448 h 2500355"/>
              <a:gd name="connsiteX678" fmla="*/ 6100284 w 12199375"/>
              <a:gd name="connsiteY678" fmla="*/ 2501448 h 2500355"/>
              <a:gd name="connsiteX679" fmla="*/ 4284 w 12199375"/>
              <a:gd name="connsiteY679" fmla="*/ 2501448 h 2500355"/>
              <a:gd name="connsiteX680" fmla="*/ 4284 w 12199375"/>
              <a:gd name="connsiteY680" fmla="*/ 2002114 h 2500355"/>
              <a:gd name="connsiteX681" fmla="*/ 4284 w 12199375"/>
              <a:gd name="connsiteY681" fmla="*/ 2002114 h 2500355"/>
              <a:gd name="connsiteX682" fmla="*/ 12118839 w 12199375"/>
              <a:gd name="connsiteY682" fmla="*/ 2116437 h 2500355"/>
              <a:gd name="connsiteX683" fmla="*/ 12115888 w 12199375"/>
              <a:gd name="connsiteY683" fmla="*/ 2109062 h 2500355"/>
              <a:gd name="connsiteX684" fmla="*/ 12107775 w 12199375"/>
              <a:gd name="connsiteY684" fmla="*/ 2116437 h 2500355"/>
              <a:gd name="connsiteX685" fmla="*/ 12110726 w 12199375"/>
              <a:gd name="connsiteY685" fmla="*/ 2123813 h 2500355"/>
              <a:gd name="connsiteX686" fmla="*/ 12118839 w 12199375"/>
              <a:gd name="connsiteY686" fmla="*/ 2116437 h 2500355"/>
              <a:gd name="connsiteX687" fmla="*/ 11502970 w 12199375"/>
              <a:gd name="connsiteY687" fmla="*/ 1686435 h 2500355"/>
              <a:gd name="connsiteX688" fmla="*/ 11488956 w 12199375"/>
              <a:gd name="connsiteY688" fmla="*/ 1660620 h 2500355"/>
              <a:gd name="connsiteX689" fmla="*/ 11469779 w 12199375"/>
              <a:gd name="connsiteY689" fmla="*/ 1624479 h 2500355"/>
              <a:gd name="connsiteX690" fmla="*/ 11427000 w 12199375"/>
              <a:gd name="connsiteY690" fmla="*/ 1589076 h 2500355"/>
              <a:gd name="connsiteX691" fmla="*/ 11367257 w 12199375"/>
              <a:gd name="connsiteY691" fmla="*/ 1581700 h 2500355"/>
              <a:gd name="connsiteX692" fmla="*/ 11348818 w 12199375"/>
              <a:gd name="connsiteY692" fmla="*/ 1592764 h 2500355"/>
              <a:gd name="connsiteX693" fmla="*/ 11325953 w 12199375"/>
              <a:gd name="connsiteY693" fmla="*/ 1540397 h 2500355"/>
              <a:gd name="connsiteX694" fmla="*/ 11314890 w 12199375"/>
              <a:gd name="connsiteY694" fmla="*/ 1511631 h 2500355"/>
              <a:gd name="connsiteX695" fmla="*/ 11303826 w 12199375"/>
              <a:gd name="connsiteY695" fmla="*/ 1490242 h 2500355"/>
              <a:gd name="connsiteX696" fmla="*/ 11296450 w 12199375"/>
              <a:gd name="connsiteY696" fmla="*/ 1467377 h 2500355"/>
              <a:gd name="connsiteX697" fmla="*/ 11251459 w 12199375"/>
              <a:gd name="connsiteY697" fmla="*/ 1493192 h 2500355"/>
              <a:gd name="connsiteX698" fmla="*/ 11213843 w 12199375"/>
              <a:gd name="connsiteY698" fmla="*/ 1530071 h 2500355"/>
              <a:gd name="connsiteX699" fmla="*/ 11218268 w 12199375"/>
              <a:gd name="connsiteY699" fmla="*/ 1599402 h 2500355"/>
              <a:gd name="connsiteX700" fmla="*/ 11230807 w 12199375"/>
              <a:gd name="connsiteY700" fmla="*/ 1678322 h 2500355"/>
              <a:gd name="connsiteX701" fmla="*/ 11294237 w 12199375"/>
              <a:gd name="connsiteY701" fmla="*/ 1676109 h 2500355"/>
              <a:gd name="connsiteX702" fmla="*/ 11351031 w 12199375"/>
              <a:gd name="connsiteY702" fmla="*/ 1682747 h 2500355"/>
              <a:gd name="connsiteX703" fmla="*/ 11431426 w 12199375"/>
              <a:gd name="connsiteY703" fmla="*/ 1693811 h 2500355"/>
              <a:gd name="connsiteX704" fmla="*/ 11502970 w 12199375"/>
              <a:gd name="connsiteY704" fmla="*/ 1686435 h 2500355"/>
              <a:gd name="connsiteX705" fmla="*/ 11502970 w 12199375"/>
              <a:gd name="connsiteY705" fmla="*/ 1686435 h 2500355"/>
              <a:gd name="connsiteX706" fmla="*/ 10061024 w 12199375"/>
              <a:gd name="connsiteY706" fmla="*/ 1625954 h 2500355"/>
              <a:gd name="connsiteX707" fmla="*/ 10059549 w 12199375"/>
              <a:gd name="connsiteY707" fmla="*/ 1477703 h 2500355"/>
              <a:gd name="connsiteX708" fmla="*/ 10047747 w 12199375"/>
              <a:gd name="connsiteY708" fmla="*/ 1407634 h 2500355"/>
              <a:gd name="connsiteX709" fmla="*/ 10061024 w 12199375"/>
              <a:gd name="connsiteY709" fmla="*/ 1356742 h 2500355"/>
              <a:gd name="connsiteX710" fmla="*/ 10081676 w 12199375"/>
              <a:gd name="connsiteY710" fmla="*/ 1312488 h 2500355"/>
              <a:gd name="connsiteX711" fmla="*/ 10097902 w 12199375"/>
              <a:gd name="connsiteY711" fmla="*/ 1266021 h 2500355"/>
              <a:gd name="connsiteX712" fmla="*/ 10087576 w 12199375"/>
              <a:gd name="connsiteY712" fmla="*/ 1252745 h 2500355"/>
              <a:gd name="connsiteX713" fmla="*/ 10030784 w 12199375"/>
              <a:gd name="connsiteY713" fmla="*/ 1361168 h 2500355"/>
              <a:gd name="connsiteX714" fmla="*/ 9974729 w 12199375"/>
              <a:gd name="connsiteY714" fmla="*/ 1455576 h 2500355"/>
              <a:gd name="connsiteX715" fmla="*/ 9962190 w 12199375"/>
              <a:gd name="connsiteY715" fmla="*/ 1512369 h 2500355"/>
              <a:gd name="connsiteX716" fmla="*/ 9998331 w 12199375"/>
              <a:gd name="connsiteY716" fmla="*/ 1620054 h 2500355"/>
              <a:gd name="connsiteX717" fmla="*/ 10030784 w 12199375"/>
              <a:gd name="connsiteY717" fmla="*/ 1629642 h 2500355"/>
              <a:gd name="connsiteX718" fmla="*/ 10061024 w 12199375"/>
              <a:gd name="connsiteY718" fmla="*/ 1625954 h 2500355"/>
              <a:gd name="connsiteX719" fmla="*/ 10061024 w 12199375"/>
              <a:gd name="connsiteY719" fmla="*/ 1625954 h 2500355"/>
              <a:gd name="connsiteX720" fmla="*/ 10297046 w 12199375"/>
              <a:gd name="connsiteY720" fmla="*/ 1594239 h 2500355"/>
              <a:gd name="connsiteX721" fmla="*/ 10278607 w 12199375"/>
              <a:gd name="connsiteY721" fmla="*/ 1541134 h 2500355"/>
              <a:gd name="connsiteX722" fmla="*/ 10244679 w 12199375"/>
              <a:gd name="connsiteY722" fmla="*/ 1527120 h 2500355"/>
              <a:gd name="connsiteX723" fmla="*/ 10219601 w 12199375"/>
              <a:gd name="connsiteY723" fmla="*/ 1504256 h 2500355"/>
              <a:gd name="connsiteX724" fmla="*/ 10196737 w 12199375"/>
              <a:gd name="connsiteY724" fmla="*/ 1498355 h 2500355"/>
              <a:gd name="connsiteX725" fmla="*/ 10201162 w 12199375"/>
              <a:gd name="connsiteY725" fmla="*/ 1566949 h 2500355"/>
              <a:gd name="connsiteX726" fmla="*/ 10263855 w 12199375"/>
              <a:gd name="connsiteY726" fmla="*/ 1635543 h 2500355"/>
              <a:gd name="connsiteX727" fmla="*/ 10297046 w 12199375"/>
              <a:gd name="connsiteY727" fmla="*/ 1634068 h 2500355"/>
              <a:gd name="connsiteX728" fmla="*/ 10297046 w 12199375"/>
              <a:gd name="connsiteY728" fmla="*/ 1594239 h 2500355"/>
              <a:gd name="connsiteX729" fmla="*/ 10297046 w 12199375"/>
              <a:gd name="connsiteY729" fmla="*/ 1594239 h 2500355"/>
              <a:gd name="connsiteX730" fmla="*/ 8065903 w 12199375"/>
              <a:gd name="connsiteY730" fmla="*/ 1480654 h 2500355"/>
              <a:gd name="connsiteX731" fmla="*/ 8085817 w 12199375"/>
              <a:gd name="connsiteY731" fmla="*/ 1447463 h 2500355"/>
              <a:gd name="connsiteX732" fmla="*/ 8096880 w 12199375"/>
              <a:gd name="connsiteY732" fmla="*/ 1415748 h 2500355"/>
              <a:gd name="connsiteX733" fmla="*/ 8088030 w 12199375"/>
              <a:gd name="connsiteY733" fmla="*/ 1392145 h 2500355"/>
              <a:gd name="connsiteX734" fmla="*/ 7992883 w 12199375"/>
              <a:gd name="connsiteY734" fmla="*/ 1280773 h 2500355"/>
              <a:gd name="connsiteX735" fmla="*/ 7913964 w 12199375"/>
              <a:gd name="connsiteY735" fmla="*/ 1243157 h 2500355"/>
              <a:gd name="connsiteX736" fmla="*/ 7922077 w 12199375"/>
              <a:gd name="connsiteY736" fmla="*/ 1326502 h 2500355"/>
              <a:gd name="connsiteX737" fmla="*/ 7949367 w 12199375"/>
              <a:gd name="connsiteY737" fmla="*/ 1480654 h 2500355"/>
              <a:gd name="connsiteX738" fmla="*/ 7992146 w 12199375"/>
              <a:gd name="connsiteY738" fmla="*/ 1485079 h 2500355"/>
              <a:gd name="connsiteX739" fmla="*/ 8028287 w 12199375"/>
              <a:gd name="connsiteY739" fmla="*/ 1491717 h 2500355"/>
              <a:gd name="connsiteX740" fmla="*/ 8046726 w 12199375"/>
              <a:gd name="connsiteY740" fmla="*/ 1498355 h 2500355"/>
              <a:gd name="connsiteX741" fmla="*/ 8065903 w 12199375"/>
              <a:gd name="connsiteY741" fmla="*/ 1480654 h 2500355"/>
              <a:gd name="connsiteX742" fmla="*/ 8065903 w 12199375"/>
              <a:gd name="connsiteY742" fmla="*/ 1480654 h 2500355"/>
              <a:gd name="connsiteX743" fmla="*/ 1348133 w 12199375"/>
              <a:gd name="connsiteY743" fmla="*/ 1404684 h 2500355"/>
              <a:gd name="connsiteX744" fmla="*/ 1376160 w 12199375"/>
              <a:gd name="connsiteY744" fmla="*/ 1386245 h 2500355"/>
              <a:gd name="connsiteX745" fmla="*/ 1408613 w 12199375"/>
              <a:gd name="connsiteY745" fmla="*/ 1377394 h 2500355"/>
              <a:gd name="connsiteX746" fmla="*/ 1416726 w 12199375"/>
              <a:gd name="connsiteY746" fmla="*/ 1308800 h 2500355"/>
              <a:gd name="connsiteX747" fmla="*/ 1401237 w 12199375"/>
              <a:gd name="connsiteY747" fmla="*/ 1231356 h 2500355"/>
              <a:gd name="connsiteX748" fmla="*/ 1364359 w 12199375"/>
              <a:gd name="connsiteY748" fmla="*/ 1169400 h 2500355"/>
              <a:gd name="connsiteX749" fmla="*/ 1331168 w 12199375"/>
              <a:gd name="connsiteY749" fmla="*/ 1128834 h 2500355"/>
              <a:gd name="connsiteX750" fmla="*/ 1323055 w 12199375"/>
              <a:gd name="connsiteY750" fmla="*/ 1077204 h 2500355"/>
              <a:gd name="connsiteX751" fmla="*/ 1303878 w 12199375"/>
              <a:gd name="connsiteY751" fmla="*/ 1042538 h 2500355"/>
              <a:gd name="connsiteX752" fmla="*/ 1264787 w 12199375"/>
              <a:gd name="connsiteY752" fmla="*/ 1124408 h 2500355"/>
              <a:gd name="connsiteX753" fmla="*/ 1238235 w 12199375"/>
              <a:gd name="connsiteY753" fmla="*/ 1181201 h 2500355"/>
              <a:gd name="connsiteX754" fmla="*/ 1220533 w 12199375"/>
              <a:gd name="connsiteY754" fmla="*/ 1254958 h 2500355"/>
              <a:gd name="connsiteX755" fmla="*/ 1209470 w 12199375"/>
              <a:gd name="connsiteY755" fmla="*/ 1347891 h 2500355"/>
              <a:gd name="connsiteX756" fmla="*/ 1219058 w 12199375"/>
              <a:gd name="connsiteY756" fmla="*/ 1406159 h 2500355"/>
              <a:gd name="connsiteX757" fmla="*/ 1260362 w 12199375"/>
              <a:gd name="connsiteY757" fmla="*/ 1410585 h 2500355"/>
              <a:gd name="connsiteX758" fmla="*/ 1284702 w 12199375"/>
              <a:gd name="connsiteY758" fmla="*/ 1404684 h 2500355"/>
              <a:gd name="connsiteX759" fmla="*/ 1307566 w 12199375"/>
              <a:gd name="connsiteY759" fmla="*/ 1407634 h 2500355"/>
              <a:gd name="connsiteX760" fmla="*/ 1348133 w 12199375"/>
              <a:gd name="connsiteY760" fmla="*/ 1404684 h 2500355"/>
              <a:gd name="connsiteX761" fmla="*/ 1348133 w 12199375"/>
              <a:gd name="connsiteY761" fmla="*/ 1404684 h 2500355"/>
              <a:gd name="connsiteX762" fmla="*/ 3903806 w 12199375"/>
              <a:gd name="connsiteY762" fmla="*/ 1366331 h 2500355"/>
              <a:gd name="connsiteX763" fmla="*/ 3846276 w 12199375"/>
              <a:gd name="connsiteY763" fmla="*/ 1221030 h 2500355"/>
              <a:gd name="connsiteX764" fmla="*/ 3779157 w 12199375"/>
              <a:gd name="connsiteY764" fmla="*/ 1167925 h 2500355"/>
              <a:gd name="connsiteX765" fmla="*/ 3744491 w 12199375"/>
              <a:gd name="connsiteY765" fmla="*/ 1157599 h 2500355"/>
              <a:gd name="connsiteX766" fmla="*/ 3732690 w 12199375"/>
              <a:gd name="connsiteY766" fmla="*/ 1178251 h 2500355"/>
              <a:gd name="connsiteX767" fmla="*/ 3753342 w 12199375"/>
              <a:gd name="connsiteY767" fmla="*/ 1356742 h 2500355"/>
              <a:gd name="connsiteX768" fmla="*/ 3764406 w 12199375"/>
              <a:gd name="connsiteY768" fmla="*/ 1393621 h 2500355"/>
              <a:gd name="connsiteX769" fmla="*/ 3835212 w 12199375"/>
              <a:gd name="connsiteY769" fmla="*/ 1408372 h 2500355"/>
              <a:gd name="connsiteX770" fmla="*/ 3906019 w 12199375"/>
              <a:gd name="connsiteY770" fmla="*/ 1408372 h 2500355"/>
              <a:gd name="connsiteX771" fmla="*/ 3903806 w 12199375"/>
              <a:gd name="connsiteY771" fmla="*/ 1366331 h 2500355"/>
              <a:gd name="connsiteX772" fmla="*/ 3903806 w 12199375"/>
              <a:gd name="connsiteY772" fmla="*/ 1366331 h 2500355"/>
              <a:gd name="connsiteX773" fmla="*/ 912967 w 12199375"/>
              <a:gd name="connsiteY773" fmla="*/ 1392883 h 2500355"/>
              <a:gd name="connsiteX774" fmla="*/ 959434 w 12199375"/>
              <a:gd name="connsiteY774" fmla="*/ 1387720 h 2500355"/>
              <a:gd name="connsiteX775" fmla="*/ 1012539 w 12199375"/>
              <a:gd name="connsiteY775" fmla="*/ 1380344 h 2500355"/>
              <a:gd name="connsiteX776" fmla="*/ 1067857 w 12199375"/>
              <a:gd name="connsiteY776" fmla="*/ 1383295 h 2500355"/>
              <a:gd name="connsiteX777" fmla="*/ 1088509 w 12199375"/>
              <a:gd name="connsiteY777" fmla="*/ 1387720 h 2500355"/>
              <a:gd name="connsiteX778" fmla="*/ 1092196 w 12199375"/>
              <a:gd name="connsiteY778" fmla="*/ 1392145 h 2500355"/>
              <a:gd name="connsiteX779" fmla="*/ 1081133 w 12199375"/>
              <a:gd name="connsiteY779" fmla="*/ 1330190 h 2500355"/>
              <a:gd name="connsiteX780" fmla="*/ 1066382 w 12199375"/>
              <a:gd name="connsiteY780" fmla="*/ 1252008 h 2500355"/>
              <a:gd name="connsiteX781" fmla="*/ 1056056 w 12199375"/>
              <a:gd name="connsiteY781" fmla="*/ 1231356 h 2500355"/>
              <a:gd name="connsiteX782" fmla="*/ 1041304 w 12199375"/>
              <a:gd name="connsiteY782" fmla="*/ 1218817 h 2500355"/>
              <a:gd name="connsiteX783" fmla="*/ 1020652 w 12199375"/>
              <a:gd name="connsiteY783" fmla="*/ 1271184 h 2500355"/>
              <a:gd name="connsiteX784" fmla="*/ 983774 w 12199375"/>
              <a:gd name="connsiteY784" fmla="*/ 1332402 h 2500355"/>
              <a:gd name="connsiteX785" fmla="*/ 967547 w 12199375"/>
              <a:gd name="connsiteY785" fmla="*/ 1168662 h 2500355"/>
              <a:gd name="connsiteX786" fmla="*/ 929194 w 12199375"/>
              <a:gd name="connsiteY786" fmla="*/ 1026312 h 2500355"/>
              <a:gd name="connsiteX787" fmla="*/ 919605 w 12199375"/>
              <a:gd name="connsiteY787" fmla="*/ 1058027 h 2500355"/>
              <a:gd name="connsiteX788" fmla="*/ 889365 w 12199375"/>
              <a:gd name="connsiteY788" fmla="*/ 1274872 h 2500355"/>
              <a:gd name="connsiteX789" fmla="*/ 883465 w 12199375"/>
              <a:gd name="connsiteY789" fmla="*/ 1382557 h 2500355"/>
              <a:gd name="connsiteX790" fmla="*/ 885677 w 12199375"/>
              <a:gd name="connsiteY790" fmla="*/ 1395833 h 2500355"/>
              <a:gd name="connsiteX791" fmla="*/ 893053 w 12199375"/>
              <a:gd name="connsiteY791" fmla="*/ 1394358 h 2500355"/>
              <a:gd name="connsiteX792" fmla="*/ 912967 w 12199375"/>
              <a:gd name="connsiteY792" fmla="*/ 1392883 h 2500355"/>
              <a:gd name="connsiteX793" fmla="*/ 912967 w 12199375"/>
              <a:gd name="connsiteY793" fmla="*/ 1392883 h 2500355"/>
              <a:gd name="connsiteX794" fmla="*/ 3490768 w 12199375"/>
              <a:gd name="connsiteY794" fmla="*/ 1395833 h 2500355"/>
              <a:gd name="connsiteX795" fmla="*/ 3532072 w 12199375"/>
              <a:gd name="connsiteY795" fmla="*/ 1390670 h 2500355"/>
              <a:gd name="connsiteX796" fmla="*/ 3570425 w 12199375"/>
              <a:gd name="connsiteY796" fmla="*/ 1374444 h 2500355"/>
              <a:gd name="connsiteX797" fmla="*/ 3619842 w 12199375"/>
              <a:gd name="connsiteY797" fmla="*/ 1356005 h 2500355"/>
              <a:gd name="connsiteX798" fmla="*/ 3625005 w 12199375"/>
              <a:gd name="connsiteY798" fmla="*/ 1209966 h 2500355"/>
              <a:gd name="connsiteX799" fmla="*/ 3594765 w 12199375"/>
              <a:gd name="connsiteY799" fmla="*/ 1111870 h 2500355"/>
              <a:gd name="connsiteX800" fmla="*/ 3583701 w 12199375"/>
              <a:gd name="connsiteY800" fmla="*/ 1055077 h 2500355"/>
              <a:gd name="connsiteX801" fmla="*/ 3600666 w 12199375"/>
              <a:gd name="connsiteY801" fmla="*/ 960668 h 2500355"/>
              <a:gd name="connsiteX802" fmla="*/ 3563787 w 12199375"/>
              <a:gd name="connsiteY802" fmla="*/ 914939 h 2500355"/>
              <a:gd name="connsiteX803" fmla="*/ 3525434 w 12199375"/>
              <a:gd name="connsiteY803" fmla="*/ 937804 h 2500355"/>
              <a:gd name="connsiteX804" fmla="*/ 3484867 w 12199375"/>
              <a:gd name="connsiteY804" fmla="*/ 970994 h 2500355"/>
              <a:gd name="connsiteX805" fmla="*/ 3438401 w 12199375"/>
              <a:gd name="connsiteY805" fmla="*/ 1004185 h 2500355"/>
              <a:gd name="connsiteX806" fmla="*/ 3404472 w 12199375"/>
              <a:gd name="connsiteY806" fmla="*/ 947392 h 2500355"/>
              <a:gd name="connsiteX807" fmla="*/ 3419224 w 12199375"/>
              <a:gd name="connsiteY807" fmla="*/ 908301 h 2500355"/>
              <a:gd name="connsiteX808" fmla="*/ 3424387 w 12199375"/>
              <a:gd name="connsiteY808" fmla="*/ 796928 h 2500355"/>
              <a:gd name="connsiteX809" fmla="*/ 3408898 w 12199375"/>
              <a:gd name="connsiteY809" fmla="*/ 799878 h 2500355"/>
              <a:gd name="connsiteX810" fmla="*/ 3396359 w 12199375"/>
              <a:gd name="connsiteY810" fmla="*/ 807254 h 2500355"/>
              <a:gd name="connsiteX811" fmla="*/ 3374970 w 12199375"/>
              <a:gd name="connsiteY811" fmla="*/ 793978 h 2500355"/>
              <a:gd name="connsiteX812" fmla="*/ 3359481 w 12199375"/>
              <a:gd name="connsiteY812" fmla="*/ 771851 h 2500355"/>
              <a:gd name="connsiteX813" fmla="*/ 3341779 w 12199375"/>
              <a:gd name="connsiteY813" fmla="*/ 769638 h 2500355"/>
              <a:gd name="connsiteX814" fmla="*/ 3340304 w 12199375"/>
              <a:gd name="connsiteY814" fmla="*/ 839707 h 2500355"/>
              <a:gd name="connsiteX815" fmla="*/ 3325553 w 12199375"/>
              <a:gd name="connsiteY815" fmla="*/ 855934 h 2500355"/>
              <a:gd name="connsiteX816" fmla="*/ 3293837 w 12199375"/>
              <a:gd name="connsiteY816" fmla="*/ 894287 h 2500355"/>
              <a:gd name="connsiteX817" fmla="*/ 3271710 w 12199375"/>
              <a:gd name="connsiteY817" fmla="*/ 952555 h 2500355"/>
              <a:gd name="connsiteX818" fmla="*/ 3275398 w 12199375"/>
              <a:gd name="connsiteY818" fmla="*/ 1128096 h 2500355"/>
              <a:gd name="connsiteX819" fmla="*/ 3290149 w 12199375"/>
              <a:gd name="connsiteY819" fmla="*/ 1191527 h 2500355"/>
              <a:gd name="connsiteX820" fmla="*/ 3310064 w 12199375"/>
              <a:gd name="connsiteY820" fmla="*/ 1262333 h 2500355"/>
              <a:gd name="connsiteX821" fmla="*/ 3316702 w 12199375"/>
              <a:gd name="connsiteY821" fmla="*/ 1326502 h 2500355"/>
              <a:gd name="connsiteX822" fmla="*/ 3341779 w 12199375"/>
              <a:gd name="connsiteY822" fmla="*/ 1387720 h 2500355"/>
              <a:gd name="connsiteX823" fmla="*/ 3360218 w 12199375"/>
              <a:gd name="connsiteY823" fmla="*/ 1383295 h 2500355"/>
              <a:gd name="connsiteX824" fmla="*/ 3378658 w 12199375"/>
              <a:gd name="connsiteY824" fmla="*/ 1374444 h 2500355"/>
              <a:gd name="connsiteX825" fmla="*/ 3392671 w 12199375"/>
              <a:gd name="connsiteY825" fmla="*/ 1375181 h 2500355"/>
              <a:gd name="connsiteX826" fmla="*/ 3414061 w 12199375"/>
              <a:gd name="connsiteY826" fmla="*/ 1388458 h 2500355"/>
              <a:gd name="connsiteX827" fmla="*/ 3430287 w 12199375"/>
              <a:gd name="connsiteY827" fmla="*/ 1395833 h 2500355"/>
              <a:gd name="connsiteX828" fmla="*/ 3446514 w 12199375"/>
              <a:gd name="connsiteY828" fmla="*/ 1396571 h 2500355"/>
              <a:gd name="connsiteX829" fmla="*/ 3490768 w 12199375"/>
              <a:gd name="connsiteY829" fmla="*/ 1395833 h 2500355"/>
              <a:gd name="connsiteX830" fmla="*/ 3490768 w 12199375"/>
              <a:gd name="connsiteY830" fmla="*/ 1395833 h 2500355"/>
              <a:gd name="connsiteX831" fmla="*/ 2230264 w 12199375"/>
              <a:gd name="connsiteY831" fmla="*/ 1379607 h 2500355"/>
              <a:gd name="connsiteX832" fmla="*/ 2246491 w 12199375"/>
              <a:gd name="connsiteY832" fmla="*/ 1354529 h 2500355"/>
              <a:gd name="connsiteX833" fmla="*/ 2269355 w 12199375"/>
              <a:gd name="connsiteY833" fmla="*/ 1319864 h 2500355"/>
              <a:gd name="connsiteX834" fmla="*/ 2279681 w 12199375"/>
              <a:gd name="connsiteY834" fmla="*/ 1334615 h 2500355"/>
              <a:gd name="connsiteX835" fmla="*/ 2311396 w 12199375"/>
              <a:gd name="connsiteY835" fmla="*/ 1330927 h 2500355"/>
              <a:gd name="connsiteX836" fmla="*/ 2326885 w 12199375"/>
              <a:gd name="connsiteY836" fmla="*/ 1312488 h 2500355"/>
              <a:gd name="connsiteX837" fmla="*/ 2342374 w 12199375"/>
              <a:gd name="connsiteY837" fmla="*/ 1349367 h 2500355"/>
              <a:gd name="connsiteX838" fmla="*/ 2433095 w 12199375"/>
              <a:gd name="connsiteY838" fmla="*/ 1313226 h 2500355"/>
              <a:gd name="connsiteX839" fmla="*/ 2416869 w 12199375"/>
              <a:gd name="connsiteY839" fmla="*/ 1185626 h 2500355"/>
              <a:gd name="connsiteX840" fmla="*/ 2313609 w 12199375"/>
              <a:gd name="connsiteY840" fmla="*/ 1053602 h 2500355"/>
              <a:gd name="connsiteX841" fmla="*/ 2295908 w 12199375"/>
              <a:gd name="connsiteY841" fmla="*/ 1055814 h 2500355"/>
              <a:gd name="connsiteX842" fmla="*/ 2300333 w 12199375"/>
              <a:gd name="connsiteY842" fmla="*/ 978370 h 2500355"/>
              <a:gd name="connsiteX843" fmla="*/ 2272305 w 12199375"/>
              <a:gd name="connsiteY843" fmla="*/ 888387 h 2500355"/>
              <a:gd name="connsiteX844" fmla="*/ 2216988 w 12199375"/>
              <a:gd name="connsiteY844" fmla="*/ 856671 h 2500355"/>
              <a:gd name="connsiteX845" fmla="*/ 2224363 w 12199375"/>
              <a:gd name="connsiteY845" fmla="*/ 837494 h 2500355"/>
              <a:gd name="connsiteX846" fmla="*/ 2231739 w 12199375"/>
              <a:gd name="connsiteY846" fmla="*/ 815367 h 2500355"/>
              <a:gd name="connsiteX847" fmla="*/ 2242065 w 12199375"/>
              <a:gd name="connsiteY847" fmla="*/ 754887 h 2500355"/>
              <a:gd name="connsiteX848" fmla="*/ 2279681 w 12199375"/>
              <a:gd name="connsiteY848" fmla="*/ 584509 h 2500355"/>
              <a:gd name="connsiteX849" fmla="*/ 2239852 w 12199375"/>
              <a:gd name="connsiteY849" fmla="*/ 612536 h 2500355"/>
              <a:gd name="connsiteX850" fmla="*/ 2214775 w 12199375"/>
              <a:gd name="connsiteY850" fmla="*/ 717271 h 2500355"/>
              <a:gd name="connsiteX851" fmla="*/ 2201499 w 12199375"/>
              <a:gd name="connsiteY851" fmla="*/ 756362 h 2500355"/>
              <a:gd name="connsiteX852" fmla="*/ 2194123 w 12199375"/>
              <a:gd name="connsiteY852" fmla="*/ 773326 h 2500355"/>
              <a:gd name="connsiteX853" fmla="*/ 2183797 w 12199375"/>
              <a:gd name="connsiteY853" fmla="*/ 804304 h 2500355"/>
              <a:gd name="connsiteX854" fmla="*/ 2157982 w 12199375"/>
              <a:gd name="connsiteY854" fmla="*/ 857409 h 2500355"/>
              <a:gd name="connsiteX855" fmla="*/ 2092339 w 12199375"/>
              <a:gd name="connsiteY855" fmla="*/ 973944 h 2500355"/>
              <a:gd name="connsiteX856" fmla="*/ 2062098 w 12199375"/>
              <a:gd name="connsiteY856" fmla="*/ 1047701 h 2500355"/>
              <a:gd name="connsiteX857" fmla="*/ 2080538 w 12199375"/>
              <a:gd name="connsiteY857" fmla="*/ 1075729 h 2500355"/>
              <a:gd name="connsiteX858" fmla="*/ 2124792 w 12199375"/>
              <a:gd name="connsiteY858" fmla="*/ 1148010 h 2500355"/>
              <a:gd name="connsiteX859" fmla="*/ 2172734 w 12199375"/>
              <a:gd name="connsiteY859" fmla="*/ 1222505 h 2500355"/>
              <a:gd name="connsiteX860" fmla="*/ 2202974 w 12199375"/>
              <a:gd name="connsiteY860" fmla="*/ 1270447 h 2500355"/>
              <a:gd name="connsiteX861" fmla="*/ 2195598 w 12199375"/>
              <a:gd name="connsiteY861" fmla="*/ 1315438 h 2500355"/>
              <a:gd name="connsiteX862" fmla="*/ 2179372 w 12199375"/>
              <a:gd name="connsiteY862" fmla="*/ 1348629 h 2500355"/>
              <a:gd name="connsiteX863" fmla="*/ 2164620 w 12199375"/>
              <a:gd name="connsiteY863" fmla="*/ 1372231 h 2500355"/>
              <a:gd name="connsiteX864" fmla="*/ 2149869 w 12199375"/>
              <a:gd name="connsiteY864" fmla="*/ 1386983 h 2500355"/>
              <a:gd name="connsiteX865" fmla="*/ 2230264 w 12199375"/>
              <a:gd name="connsiteY865" fmla="*/ 1379607 h 2500355"/>
              <a:gd name="connsiteX866" fmla="*/ 2230264 w 12199375"/>
              <a:gd name="connsiteY866" fmla="*/ 1379607 h 2500355"/>
              <a:gd name="connsiteX867" fmla="*/ 7118865 w 12199375"/>
              <a:gd name="connsiteY867" fmla="*/ 1362643 h 2500355"/>
              <a:gd name="connsiteX868" fmla="*/ 7085675 w 12199375"/>
              <a:gd name="connsiteY868" fmla="*/ 1264546 h 2500355"/>
              <a:gd name="connsiteX869" fmla="*/ 7081249 w 12199375"/>
              <a:gd name="connsiteY869" fmla="*/ 1319126 h 2500355"/>
              <a:gd name="connsiteX870" fmla="*/ 7112965 w 12199375"/>
              <a:gd name="connsiteY870" fmla="*/ 1393621 h 2500355"/>
              <a:gd name="connsiteX871" fmla="*/ 7118865 w 12199375"/>
              <a:gd name="connsiteY871" fmla="*/ 1362643 h 2500355"/>
              <a:gd name="connsiteX872" fmla="*/ 7118865 w 12199375"/>
              <a:gd name="connsiteY872" fmla="*/ 1362643 h 2500355"/>
              <a:gd name="connsiteX873" fmla="*/ 769879 w 12199375"/>
              <a:gd name="connsiteY873" fmla="*/ 1349367 h 2500355"/>
              <a:gd name="connsiteX874" fmla="*/ 763979 w 12199375"/>
              <a:gd name="connsiteY874" fmla="*/ 1322814 h 2500355"/>
              <a:gd name="connsiteX875" fmla="*/ 756603 w 12199375"/>
              <a:gd name="connsiteY875" fmla="*/ 1302162 h 2500355"/>
              <a:gd name="connsiteX876" fmla="*/ 745539 w 12199375"/>
              <a:gd name="connsiteY876" fmla="*/ 1311013 h 2500355"/>
              <a:gd name="connsiteX877" fmla="*/ 744802 w 12199375"/>
              <a:gd name="connsiteY877" fmla="*/ 1376656 h 2500355"/>
              <a:gd name="connsiteX878" fmla="*/ 769879 w 12199375"/>
              <a:gd name="connsiteY878" fmla="*/ 1349367 h 2500355"/>
              <a:gd name="connsiteX879" fmla="*/ 769879 w 12199375"/>
              <a:gd name="connsiteY879" fmla="*/ 1349367 h 2500355"/>
              <a:gd name="connsiteX880" fmla="*/ 4077872 w 12199375"/>
              <a:gd name="connsiteY880" fmla="*/ 1361168 h 2500355"/>
              <a:gd name="connsiteX881" fmla="*/ 4093361 w 12199375"/>
              <a:gd name="connsiteY881" fmla="*/ 1322077 h 2500355"/>
              <a:gd name="connsiteX882" fmla="*/ 4078610 w 12199375"/>
              <a:gd name="connsiteY882" fmla="*/ 1242419 h 2500355"/>
              <a:gd name="connsiteX883" fmla="*/ 4060908 w 12199375"/>
              <a:gd name="connsiteY883" fmla="*/ 1142847 h 2500355"/>
              <a:gd name="connsiteX884" fmla="*/ 4043206 w 12199375"/>
              <a:gd name="connsiteY884" fmla="*/ 1080154 h 2500355"/>
              <a:gd name="connsiteX885" fmla="*/ 4031405 w 12199375"/>
              <a:gd name="connsiteY885" fmla="*/ 1048439 h 2500355"/>
              <a:gd name="connsiteX886" fmla="*/ 4024767 w 12199375"/>
              <a:gd name="connsiteY886" fmla="*/ 1042538 h 2500355"/>
              <a:gd name="connsiteX887" fmla="*/ 4013703 w 12199375"/>
              <a:gd name="connsiteY887" fmla="*/ 1091218 h 2500355"/>
              <a:gd name="connsiteX888" fmla="*/ 3988626 w 12199375"/>
              <a:gd name="connsiteY888" fmla="*/ 1135472 h 2500355"/>
              <a:gd name="connsiteX889" fmla="*/ 3945110 w 12199375"/>
              <a:gd name="connsiteY889" fmla="*/ 1111132 h 2500355"/>
              <a:gd name="connsiteX890" fmla="*/ 3914870 w 12199375"/>
              <a:gd name="connsiteY890" fmla="*/ 1032950 h 2500355"/>
              <a:gd name="connsiteX891" fmla="*/ 3903806 w 12199375"/>
              <a:gd name="connsiteY891" fmla="*/ 974682 h 2500355"/>
              <a:gd name="connsiteX892" fmla="*/ 3877253 w 12199375"/>
              <a:gd name="connsiteY892" fmla="*/ 1042538 h 2500355"/>
              <a:gd name="connsiteX893" fmla="*/ 3895693 w 12199375"/>
              <a:gd name="connsiteY893" fmla="*/ 1091218 h 2500355"/>
              <a:gd name="connsiteX894" fmla="*/ 3953223 w 12199375"/>
              <a:gd name="connsiteY894" fmla="*/ 1215867 h 2500355"/>
              <a:gd name="connsiteX895" fmla="*/ 4009278 w 12199375"/>
              <a:gd name="connsiteY895" fmla="*/ 1308063 h 2500355"/>
              <a:gd name="connsiteX896" fmla="*/ 4024030 w 12199375"/>
              <a:gd name="connsiteY896" fmla="*/ 1354529 h 2500355"/>
              <a:gd name="connsiteX897" fmla="*/ 4038781 w 12199375"/>
              <a:gd name="connsiteY897" fmla="*/ 1378132 h 2500355"/>
              <a:gd name="connsiteX898" fmla="*/ 4077872 w 12199375"/>
              <a:gd name="connsiteY898" fmla="*/ 1361168 h 2500355"/>
              <a:gd name="connsiteX899" fmla="*/ 4077872 w 12199375"/>
              <a:gd name="connsiteY899" fmla="*/ 1361168 h 2500355"/>
              <a:gd name="connsiteX900" fmla="*/ 4038781 w 12199375"/>
              <a:gd name="connsiteY900" fmla="*/ 1335353 h 2500355"/>
              <a:gd name="connsiteX901" fmla="*/ 4045419 w 12199375"/>
              <a:gd name="connsiteY901" fmla="*/ 1324289 h 2500355"/>
              <a:gd name="connsiteX902" fmla="*/ 4071234 w 12199375"/>
              <a:gd name="connsiteY902" fmla="*/ 1335353 h 2500355"/>
              <a:gd name="connsiteX903" fmla="*/ 4038781 w 12199375"/>
              <a:gd name="connsiteY903" fmla="*/ 1335353 h 2500355"/>
              <a:gd name="connsiteX904" fmla="*/ 4038781 w 12199375"/>
              <a:gd name="connsiteY904" fmla="*/ 1335353 h 2500355"/>
              <a:gd name="connsiteX905" fmla="*/ 5717486 w 12199375"/>
              <a:gd name="connsiteY905" fmla="*/ 1326502 h 2500355"/>
              <a:gd name="connsiteX906" fmla="*/ 5744038 w 12199375"/>
              <a:gd name="connsiteY906" fmla="*/ 1322814 h 2500355"/>
              <a:gd name="connsiteX907" fmla="*/ 5765428 w 12199375"/>
              <a:gd name="connsiteY907" fmla="*/ 1298474 h 2500355"/>
              <a:gd name="connsiteX908" fmla="*/ 5673232 w 12199375"/>
              <a:gd name="connsiteY908" fmla="*/ 1069828 h 2500355"/>
              <a:gd name="connsiteX909" fmla="*/ 5654792 w 12199375"/>
              <a:gd name="connsiteY909" fmla="*/ 1052127 h 2500355"/>
              <a:gd name="connsiteX910" fmla="*/ 5640041 w 12199375"/>
              <a:gd name="connsiteY910" fmla="*/ 1029262 h 2500355"/>
              <a:gd name="connsiteX911" fmla="*/ 5634879 w 12199375"/>
              <a:gd name="connsiteY911" fmla="*/ 1100069 h 2500355"/>
              <a:gd name="connsiteX912" fmla="*/ 5645942 w 12199375"/>
              <a:gd name="connsiteY912" fmla="*/ 1210704 h 2500355"/>
              <a:gd name="connsiteX913" fmla="*/ 5667331 w 12199375"/>
              <a:gd name="connsiteY913" fmla="*/ 1322077 h 2500355"/>
              <a:gd name="connsiteX914" fmla="*/ 5717486 w 12199375"/>
              <a:gd name="connsiteY914" fmla="*/ 1326502 h 2500355"/>
              <a:gd name="connsiteX915" fmla="*/ 5717486 w 12199375"/>
              <a:gd name="connsiteY915" fmla="*/ 1326502 h 2500355"/>
              <a:gd name="connsiteX916" fmla="*/ 5313299 w 12199375"/>
              <a:gd name="connsiteY916" fmla="*/ 1310275 h 2500355"/>
              <a:gd name="connsiteX917" fmla="*/ 5388531 w 12199375"/>
              <a:gd name="connsiteY917" fmla="*/ 1291099 h 2500355"/>
              <a:gd name="connsiteX918" fmla="*/ 5491053 w 12199375"/>
              <a:gd name="connsiteY918" fmla="*/ 1294049 h 2500355"/>
              <a:gd name="connsiteX919" fmla="*/ 5548583 w 12199375"/>
              <a:gd name="connsiteY919" fmla="*/ 1302162 h 2500355"/>
              <a:gd name="connsiteX920" fmla="*/ 5548583 w 12199375"/>
              <a:gd name="connsiteY920" fmla="*/ 1204803 h 2500355"/>
              <a:gd name="connsiteX921" fmla="*/ 5529406 w 12199375"/>
              <a:gd name="connsiteY921" fmla="*/ 1117033 h 2500355"/>
              <a:gd name="connsiteX922" fmla="*/ 5510967 w 12199375"/>
              <a:gd name="connsiteY922" fmla="*/ 1046964 h 2500355"/>
              <a:gd name="connsiteX923" fmla="*/ 5503591 w 12199375"/>
              <a:gd name="connsiteY923" fmla="*/ 948867 h 2500355"/>
              <a:gd name="connsiteX924" fmla="*/ 5502854 w 12199375"/>
              <a:gd name="connsiteY924" fmla="*/ 817580 h 2500355"/>
              <a:gd name="connsiteX925" fmla="*/ 5492528 w 12199375"/>
              <a:gd name="connsiteY925" fmla="*/ 799141 h 2500355"/>
              <a:gd name="connsiteX926" fmla="*/ 5463763 w 12199375"/>
              <a:gd name="connsiteY926" fmla="*/ 781439 h 2500355"/>
              <a:gd name="connsiteX927" fmla="*/ 5422459 w 12199375"/>
              <a:gd name="connsiteY927" fmla="*/ 716533 h 2500355"/>
              <a:gd name="connsiteX928" fmla="*/ 5404019 w 12199375"/>
              <a:gd name="connsiteY928" fmla="*/ 724646 h 2500355"/>
              <a:gd name="connsiteX929" fmla="*/ 5374517 w 12199375"/>
              <a:gd name="connsiteY929" fmla="*/ 773326 h 2500355"/>
              <a:gd name="connsiteX930" fmla="*/ 5347227 w 12199375"/>
              <a:gd name="connsiteY930" fmla="*/ 703995 h 2500355"/>
              <a:gd name="connsiteX931" fmla="*/ 5332476 w 12199375"/>
              <a:gd name="connsiteY931" fmla="*/ 682605 h 2500355"/>
              <a:gd name="connsiteX932" fmla="*/ 5313299 w 12199375"/>
              <a:gd name="connsiteY932" fmla="*/ 787340 h 2500355"/>
              <a:gd name="connsiteX933" fmla="*/ 5285271 w 12199375"/>
              <a:gd name="connsiteY933" fmla="*/ 857409 h 2500355"/>
              <a:gd name="connsiteX934" fmla="*/ 5255768 w 12199375"/>
              <a:gd name="connsiteY934" fmla="*/ 893549 h 2500355"/>
              <a:gd name="connsiteX935" fmla="*/ 5203401 w 12199375"/>
              <a:gd name="connsiteY935" fmla="*/ 895762 h 2500355"/>
              <a:gd name="connsiteX936" fmla="*/ 5177586 w 12199375"/>
              <a:gd name="connsiteY936" fmla="*/ 884699 h 2500355"/>
              <a:gd name="connsiteX937" fmla="*/ 5151034 w 12199375"/>
              <a:gd name="connsiteY937" fmla="*/ 877323 h 2500355"/>
              <a:gd name="connsiteX938" fmla="*/ 5125219 w 12199375"/>
              <a:gd name="connsiteY938" fmla="*/ 895025 h 2500355"/>
              <a:gd name="connsiteX939" fmla="*/ 5098666 w 12199375"/>
              <a:gd name="connsiteY939" fmla="*/ 942967 h 2500355"/>
              <a:gd name="connsiteX940" fmla="*/ 5068426 w 12199375"/>
              <a:gd name="connsiteY940" fmla="*/ 1029262 h 2500355"/>
              <a:gd name="connsiteX941" fmla="*/ 5097929 w 12199375"/>
              <a:gd name="connsiteY941" fmla="*/ 1146535 h 2500355"/>
              <a:gd name="connsiteX942" fmla="*/ 5123006 w 12199375"/>
              <a:gd name="connsiteY942" fmla="*/ 1194477 h 2500355"/>
              <a:gd name="connsiteX943" fmla="*/ 5313299 w 12199375"/>
              <a:gd name="connsiteY943" fmla="*/ 1310275 h 2500355"/>
              <a:gd name="connsiteX944" fmla="*/ 5313299 w 12199375"/>
              <a:gd name="connsiteY944" fmla="*/ 1310275 h 2500355"/>
              <a:gd name="connsiteX945" fmla="*/ 10002756 w 12199375"/>
              <a:gd name="connsiteY945" fmla="*/ 1257171 h 2500355"/>
              <a:gd name="connsiteX946" fmla="*/ 10030784 w 12199375"/>
              <a:gd name="connsiteY946" fmla="*/ 1185626 h 2500355"/>
              <a:gd name="connsiteX947" fmla="*/ 10047747 w 12199375"/>
              <a:gd name="connsiteY947" fmla="*/ 1131784 h 2500355"/>
              <a:gd name="connsiteX948" fmla="*/ 10047010 w 12199375"/>
              <a:gd name="connsiteY948" fmla="*/ 1091218 h 2500355"/>
              <a:gd name="connsiteX949" fmla="*/ 10041847 w 12199375"/>
              <a:gd name="connsiteY949" fmla="*/ 1054339 h 2500355"/>
              <a:gd name="connsiteX950" fmla="*/ 10034472 w 12199375"/>
              <a:gd name="connsiteY950" fmla="*/ 1027787 h 2500355"/>
              <a:gd name="connsiteX951" fmla="*/ 10016033 w 12199375"/>
              <a:gd name="connsiteY951" fmla="*/ 1027049 h 2500355"/>
              <a:gd name="connsiteX952" fmla="*/ 9964403 w 12199375"/>
              <a:gd name="connsiteY952" fmla="*/ 1274135 h 2500355"/>
              <a:gd name="connsiteX953" fmla="*/ 10002756 w 12199375"/>
              <a:gd name="connsiteY953" fmla="*/ 1257171 h 2500355"/>
              <a:gd name="connsiteX954" fmla="*/ 10002756 w 12199375"/>
              <a:gd name="connsiteY954" fmla="*/ 1257171 h 2500355"/>
              <a:gd name="connsiteX955" fmla="*/ 4355935 w 12199375"/>
              <a:gd name="connsiteY955" fmla="*/ 774063 h 2500355"/>
              <a:gd name="connsiteX956" fmla="*/ 4348560 w 12199375"/>
              <a:gd name="connsiteY956" fmla="*/ 766688 h 2500355"/>
              <a:gd name="connsiteX957" fmla="*/ 4341184 w 12199375"/>
              <a:gd name="connsiteY957" fmla="*/ 774063 h 2500355"/>
              <a:gd name="connsiteX958" fmla="*/ 4348560 w 12199375"/>
              <a:gd name="connsiteY958" fmla="*/ 781439 h 2500355"/>
              <a:gd name="connsiteX959" fmla="*/ 4355935 w 12199375"/>
              <a:gd name="connsiteY959" fmla="*/ 774063 h 2500355"/>
              <a:gd name="connsiteX960" fmla="*/ 901166 w 12199375"/>
              <a:gd name="connsiteY960" fmla="*/ 701782 h 2500355"/>
              <a:gd name="connsiteX961" fmla="*/ 884202 w 12199375"/>
              <a:gd name="connsiteY961" fmla="*/ 711370 h 2500355"/>
              <a:gd name="connsiteX962" fmla="*/ 900429 w 12199375"/>
              <a:gd name="connsiteY962" fmla="*/ 718008 h 2500355"/>
              <a:gd name="connsiteX963" fmla="*/ 901166 w 12199375"/>
              <a:gd name="connsiteY963" fmla="*/ 701782 h 2500355"/>
              <a:gd name="connsiteX964" fmla="*/ 901166 w 12199375"/>
              <a:gd name="connsiteY964" fmla="*/ 701782 h 2500355"/>
              <a:gd name="connsiteX965" fmla="*/ 2320247 w 12199375"/>
              <a:gd name="connsiteY965" fmla="*/ 664166 h 2500355"/>
              <a:gd name="connsiteX966" fmla="*/ 2303283 w 12199375"/>
              <a:gd name="connsiteY966" fmla="*/ 648677 h 2500355"/>
              <a:gd name="connsiteX967" fmla="*/ 2298858 w 12199375"/>
              <a:gd name="connsiteY967" fmla="*/ 687030 h 2500355"/>
              <a:gd name="connsiteX968" fmla="*/ 2309921 w 12199375"/>
              <a:gd name="connsiteY968" fmla="*/ 692931 h 2500355"/>
              <a:gd name="connsiteX969" fmla="*/ 2320247 w 12199375"/>
              <a:gd name="connsiteY969" fmla="*/ 664166 h 2500355"/>
              <a:gd name="connsiteX970" fmla="*/ 2320247 w 12199375"/>
              <a:gd name="connsiteY970" fmla="*/ 664166 h 2500355"/>
              <a:gd name="connsiteX971" fmla="*/ 5114155 w 12199375"/>
              <a:gd name="connsiteY971" fmla="*/ 514440 h 2500355"/>
              <a:gd name="connsiteX972" fmla="*/ 5090553 w 12199375"/>
              <a:gd name="connsiteY972" fmla="*/ 501163 h 2500355"/>
              <a:gd name="connsiteX973" fmla="*/ 5060313 w 12199375"/>
              <a:gd name="connsiteY973" fmla="*/ 524028 h 2500355"/>
              <a:gd name="connsiteX974" fmla="*/ 5114155 w 12199375"/>
              <a:gd name="connsiteY974" fmla="*/ 514440 h 2500355"/>
              <a:gd name="connsiteX975" fmla="*/ 9290265 w 12199375"/>
              <a:gd name="connsiteY975" fmla="*/ 493788 h 2500355"/>
              <a:gd name="connsiteX976" fmla="*/ 9254124 w 12199375"/>
              <a:gd name="connsiteY976" fmla="*/ 485674 h 2500355"/>
              <a:gd name="connsiteX977" fmla="*/ 9271826 w 12199375"/>
              <a:gd name="connsiteY977" fmla="*/ 508539 h 2500355"/>
              <a:gd name="connsiteX978" fmla="*/ 9290265 w 12199375"/>
              <a:gd name="connsiteY978" fmla="*/ 493788 h 2500355"/>
              <a:gd name="connsiteX979" fmla="*/ 9290265 w 12199375"/>
              <a:gd name="connsiteY979" fmla="*/ 493788 h 2500355"/>
              <a:gd name="connsiteX980" fmla="*/ 3054128 w 12199375"/>
              <a:gd name="connsiteY980" fmla="*/ 390528 h 2500355"/>
              <a:gd name="connsiteX981" fmla="*/ 3051177 w 12199375"/>
              <a:gd name="connsiteY981" fmla="*/ 383152 h 2500355"/>
              <a:gd name="connsiteX982" fmla="*/ 3043064 w 12199375"/>
              <a:gd name="connsiteY982" fmla="*/ 390528 h 2500355"/>
              <a:gd name="connsiteX983" fmla="*/ 3046014 w 12199375"/>
              <a:gd name="connsiteY983" fmla="*/ 397904 h 2500355"/>
              <a:gd name="connsiteX984" fmla="*/ 3054128 w 12199375"/>
              <a:gd name="connsiteY984" fmla="*/ 390528 h 2500355"/>
              <a:gd name="connsiteX985" fmla="*/ 3131572 w 12199375"/>
              <a:gd name="connsiteY985" fmla="*/ 383152 h 2500355"/>
              <a:gd name="connsiteX986" fmla="*/ 3110183 w 12199375"/>
              <a:gd name="connsiteY986" fmla="*/ 365451 h 2500355"/>
              <a:gd name="connsiteX987" fmla="*/ 3080680 w 12199375"/>
              <a:gd name="connsiteY987" fmla="*/ 363238 h 2500355"/>
              <a:gd name="connsiteX988" fmla="*/ 3088793 w 12199375"/>
              <a:gd name="connsiteY988" fmla="*/ 380940 h 2500355"/>
              <a:gd name="connsiteX989" fmla="*/ 3131572 w 12199375"/>
              <a:gd name="connsiteY989" fmla="*/ 383152 h 2500355"/>
              <a:gd name="connsiteX990" fmla="*/ 3131572 w 12199375"/>
              <a:gd name="connsiteY990" fmla="*/ 383152 h 2500355"/>
              <a:gd name="connsiteX991" fmla="*/ 2463336 w 12199375"/>
              <a:gd name="connsiteY991" fmla="*/ 268092 h 2500355"/>
              <a:gd name="connsiteX992" fmla="*/ 2456697 w 12199375"/>
              <a:gd name="connsiteY992" fmla="*/ 250390 h 2500355"/>
              <a:gd name="connsiteX993" fmla="*/ 2452272 w 12199375"/>
              <a:gd name="connsiteY993" fmla="*/ 279893 h 2500355"/>
              <a:gd name="connsiteX994" fmla="*/ 2463336 w 12199375"/>
              <a:gd name="connsiteY994" fmla="*/ 268092 h 2500355"/>
              <a:gd name="connsiteX995" fmla="*/ 11960262 w 12199375"/>
              <a:gd name="connsiteY995" fmla="*/ 1747653 h 2500355"/>
              <a:gd name="connsiteX996" fmla="*/ 11971325 w 12199375"/>
              <a:gd name="connsiteY996" fmla="*/ 1740278 h 2500355"/>
              <a:gd name="connsiteX997" fmla="*/ 11982389 w 12199375"/>
              <a:gd name="connsiteY997" fmla="*/ 1747653 h 2500355"/>
              <a:gd name="connsiteX998" fmla="*/ 11971325 w 12199375"/>
              <a:gd name="connsiteY998" fmla="*/ 1755029 h 2500355"/>
              <a:gd name="connsiteX999" fmla="*/ 11960262 w 12199375"/>
              <a:gd name="connsiteY999" fmla="*/ 1747653 h 250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12199375" h="2500355">
                <a:moveTo>
                  <a:pt x="4284" y="2002114"/>
                </a:moveTo>
                <a:cubicBezTo>
                  <a:pt x="4284" y="1724051"/>
                  <a:pt x="5759" y="1496880"/>
                  <a:pt x="7971" y="1496880"/>
                </a:cubicBezTo>
                <a:cubicBezTo>
                  <a:pt x="10184" y="1496880"/>
                  <a:pt x="21248" y="1502043"/>
                  <a:pt x="33049" y="1507944"/>
                </a:cubicBezTo>
                <a:cubicBezTo>
                  <a:pt x="51488" y="1517532"/>
                  <a:pt x="61076" y="1516794"/>
                  <a:pt x="119344" y="1503518"/>
                </a:cubicBezTo>
                <a:cubicBezTo>
                  <a:pt x="155485" y="1495405"/>
                  <a:pt x="200477" y="1485079"/>
                  <a:pt x="218916" y="1481391"/>
                </a:cubicBezTo>
                <a:cubicBezTo>
                  <a:pt x="252106" y="1474015"/>
                  <a:pt x="453462" y="1464427"/>
                  <a:pt x="491078" y="1468115"/>
                </a:cubicBezTo>
                <a:cubicBezTo>
                  <a:pt x="540496" y="1472540"/>
                  <a:pt x="586225" y="1468852"/>
                  <a:pt x="610564" y="1457789"/>
                </a:cubicBezTo>
                <a:lnTo>
                  <a:pt x="637855" y="1445250"/>
                </a:lnTo>
                <a:lnTo>
                  <a:pt x="633429" y="1354529"/>
                </a:lnTo>
                <a:cubicBezTo>
                  <a:pt x="630479" y="1291099"/>
                  <a:pt x="625316" y="1258646"/>
                  <a:pt x="617203" y="1246107"/>
                </a:cubicBezTo>
                <a:cubicBezTo>
                  <a:pt x="610564" y="1236519"/>
                  <a:pt x="603926" y="1213654"/>
                  <a:pt x="601714" y="1195215"/>
                </a:cubicBezTo>
                <a:cubicBezTo>
                  <a:pt x="598026" y="1162762"/>
                  <a:pt x="597288" y="1162024"/>
                  <a:pt x="553772" y="1146535"/>
                </a:cubicBezTo>
                <a:lnTo>
                  <a:pt x="509518" y="1131046"/>
                </a:lnTo>
                <a:lnTo>
                  <a:pt x="507305" y="1046964"/>
                </a:lnTo>
                <a:cubicBezTo>
                  <a:pt x="505830" y="995334"/>
                  <a:pt x="508043" y="959931"/>
                  <a:pt x="513205" y="954030"/>
                </a:cubicBezTo>
                <a:cubicBezTo>
                  <a:pt x="517631" y="948867"/>
                  <a:pt x="532382" y="942229"/>
                  <a:pt x="546396" y="940016"/>
                </a:cubicBezTo>
                <a:lnTo>
                  <a:pt x="572211" y="935591"/>
                </a:lnTo>
                <a:lnTo>
                  <a:pt x="572211" y="889862"/>
                </a:lnTo>
                <a:cubicBezTo>
                  <a:pt x="572211" y="848558"/>
                  <a:pt x="575161" y="839707"/>
                  <a:pt x="605402" y="793240"/>
                </a:cubicBezTo>
                <a:cubicBezTo>
                  <a:pt x="646705" y="728334"/>
                  <a:pt x="673995" y="700307"/>
                  <a:pt x="694647" y="700307"/>
                </a:cubicBezTo>
                <a:cubicBezTo>
                  <a:pt x="703498" y="700307"/>
                  <a:pt x="721200" y="698094"/>
                  <a:pt x="733738" y="695881"/>
                </a:cubicBezTo>
                <a:cubicBezTo>
                  <a:pt x="754390" y="691456"/>
                  <a:pt x="756603" y="688506"/>
                  <a:pt x="756603" y="663428"/>
                </a:cubicBezTo>
                <a:cubicBezTo>
                  <a:pt x="756603" y="642776"/>
                  <a:pt x="762504" y="629500"/>
                  <a:pt x="778730" y="611799"/>
                </a:cubicBezTo>
                <a:cubicBezTo>
                  <a:pt x="799382" y="589671"/>
                  <a:pt x="803807" y="588196"/>
                  <a:pt x="838473" y="591884"/>
                </a:cubicBezTo>
                <a:cubicBezTo>
                  <a:pt x="859125" y="594097"/>
                  <a:pt x="879039" y="599997"/>
                  <a:pt x="881990" y="605160"/>
                </a:cubicBezTo>
                <a:cubicBezTo>
                  <a:pt x="890840" y="619174"/>
                  <a:pt x="918868" y="593359"/>
                  <a:pt x="918868" y="570495"/>
                </a:cubicBezTo>
                <a:cubicBezTo>
                  <a:pt x="918868" y="549843"/>
                  <a:pt x="951321" y="523290"/>
                  <a:pt x="975661" y="523290"/>
                </a:cubicBezTo>
                <a:cubicBezTo>
                  <a:pt x="986724" y="523290"/>
                  <a:pt x="992625" y="519603"/>
                  <a:pt x="991150" y="512964"/>
                </a:cubicBezTo>
                <a:cubicBezTo>
                  <a:pt x="989675" y="507064"/>
                  <a:pt x="1007376" y="489362"/>
                  <a:pt x="1029503" y="472398"/>
                </a:cubicBezTo>
                <a:cubicBezTo>
                  <a:pt x="1061956" y="448058"/>
                  <a:pt x="1075970" y="442158"/>
                  <a:pt x="1101047" y="442158"/>
                </a:cubicBezTo>
                <a:cubicBezTo>
                  <a:pt x="1126862" y="442158"/>
                  <a:pt x="1134975" y="445846"/>
                  <a:pt x="1148989" y="464285"/>
                </a:cubicBezTo>
                <a:cubicBezTo>
                  <a:pt x="1205782" y="536567"/>
                  <a:pt x="1207995" y="540992"/>
                  <a:pt x="1188080" y="548368"/>
                </a:cubicBezTo>
                <a:cubicBezTo>
                  <a:pt x="1169641" y="555743"/>
                  <a:pt x="1175542" y="565332"/>
                  <a:pt x="1205782" y="574183"/>
                </a:cubicBezTo>
                <a:cubicBezTo>
                  <a:pt x="1247823" y="586721"/>
                  <a:pt x="1253724" y="585246"/>
                  <a:pt x="1269213" y="555743"/>
                </a:cubicBezTo>
                <a:cubicBezTo>
                  <a:pt x="1277326" y="540992"/>
                  <a:pt x="1294290" y="521078"/>
                  <a:pt x="1307566" y="510752"/>
                </a:cubicBezTo>
                <a:lnTo>
                  <a:pt x="1331906" y="492313"/>
                </a:lnTo>
                <a:lnTo>
                  <a:pt x="1318630" y="473136"/>
                </a:lnTo>
                <a:cubicBezTo>
                  <a:pt x="1311254" y="462072"/>
                  <a:pt x="1303141" y="444371"/>
                  <a:pt x="1300191" y="433307"/>
                </a:cubicBezTo>
                <a:cubicBezTo>
                  <a:pt x="1297240" y="422244"/>
                  <a:pt x="1289865" y="410442"/>
                  <a:pt x="1282489" y="408230"/>
                </a:cubicBezTo>
                <a:cubicBezTo>
                  <a:pt x="1268475" y="403067"/>
                  <a:pt x="1258887" y="392003"/>
                  <a:pt x="1258887" y="380202"/>
                </a:cubicBezTo>
                <a:cubicBezTo>
                  <a:pt x="1258887" y="363976"/>
                  <a:pt x="1320105" y="324885"/>
                  <a:pt x="1345920" y="324885"/>
                </a:cubicBezTo>
                <a:cubicBezTo>
                  <a:pt x="1373947" y="324885"/>
                  <a:pt x="1420414" y="339636"/>
                  <a:pt x="1420414" y="348487"/>
                </a:cubicBezTo>
                <a:cubicBezTo>
                  <a:pt x="1420414" y="351437"/>
                  <a:pt x="1430740" y="369876"/>
                  <a:pt x="1444016" y="388315"/>
                </a:cubicBezTo>
                <a:cubicBezTo>
                  <a:pt x="1463193" y="416343"/>
                  <a:pt x="1465406" y="425194"/>
                  <a:pt x="1458768" y="436257"/>
                </a:cubicBezTo>
                <a:cubicBezTo>
                  <a:pt x="1452867" y="445846"/>
                  <a:pt x="1452867" y="451009"/>
                  <a:pt x="1459505" y="456172"/>
                </a:cubicBezTo>
                <a:cubicBezTo>
                  <a:pt x="1467619" y="462810"/>
                  <a:pt x="1514085" y="479774"/>
                  <a:pt x="1533262" y="482724"/>
                </a:cubicBezTo>
                <a:cubicBezTo>
                  <a:pt x="1586367" y="492313"/>
                  <a:pt x="1737569" y="630975"/>
                  <a:pt x="1737569" y="670804"/>
                </a:cubicBezTo>
                <a:cubicBezTo>
                  <a:pt x="1737569" y="676705"/>
                  <a:pt x="1749370" y="693669"/>
                  <a:pt x="1763383" y="709895"/>
                </a:cubicBezTo>
                <a:cubicBezTo>
                  <a:pt x="1792149" y="741610"/>
                  <a:pt x="1793624" y="750461"/>
                  <a:pt x="1778872" y="800616"/>
                </a:cubicBezTo>
                <a:cubicBezTo>
                  <a:pt x="1768546" y="833806"/>
                  <a:pt x="1769284" y="838232"/>
                  <a:pt x="1786986" y="884699"/>
                </a:cubicBezTo>
                <a:cubicBezTo>
                  <a:pt x="1797312" y="911251"/>
                  <a:pt x="1808375" y="938541"/>
                  <a:pt x="1811325" y="945179"/>
                </a:cubicBezTo>
                <a:cubicBezTo>
                  <a:pt x="1814276" y="951817"/>
                  <a:pt x="1820914" y="976157"/>
                  <a:pt x="1826077" y="1000497"/>
                </a:cubicBezTo>
                <a:cubicBezTo>
                  <a:pt x="1831240" y="1024837"/>
                  <a:pt x="1840090" y="1051389"/>
                  <a:pt x="1845991" y="1060240"/>
                </a:cubicBezTo>
                <a:cubicBezTo>
                  <a:pt x="1852629" y="1070566"/>
                  <a:pt x="1855579" y="1089743"/>
                  <a:pt x="1854104" y="1111870"/>
                </a:cubicBezTo>
                <a:lnTo>
                  <a:pt x="1851892" y="1147273"/>
                </a:lnTo>
                <a:lnTo>
                  <a:pt x="1818701" y="1145798"/>
                </a:lnTo>
                <a:cubicBezTo>
                  <a:pt x="1713229" y="1139897"/>
                  <a:pt x="1677088" y="1131046"/>
                  <a:pt x="1637997" y="1099331"/>
                </a:cubicBezTo>
                <a:cubicBezTo>
                  <a:pt x="1622508" y="1087530"/>
                  <a:pt x="1604069" y="1077204"/>
                  <a:pt x="1597431" y="1077204"/>
                </a:cubicBezTo>
                <a:cubicBezTo>
                  <a:pt x="1577516" y="1077204"/>
                  <a:pt x="1550964" y="1136947"/>
                  <a:pt x="1555389" y="1171613"/>
                </a:cubicBezTo>
                <a:cubicBezTo>
                  <a:pt x="1557602" y="1186364"/>
                  <a:pt x="1556127" y="1238731"/>
                  <a:pt x="1551701" y="1286673"/>
                </a:cubicBezTo>
                <a:cubicBezTo>
                  <a:pt x="1547276" y="1334615"/>
                  <a:pt x="1546538" y="1381819"/>
                  <a:pt x="1548751" y="1392145"/>
                </a:cubicBezTo>
                <a:cubicBezTo>
                  <a:pt x="1553177" y="1409847"/>
                  <a:pt x="1571616" y="1416485"/>
                  <a:pt x="1576779" y="1401734"/>
                </a:cubicBezTo>
                <a:cubicBezTo>
                  <a:pt x="1578991" y="1395833"/>
                  <a:pt x="1587842" y="1395833"/>
                  <a:pt x="1608494" y="1401734"/>
                </a:cubicBezTo>
                <a:cubicBezTo>
                  <a:pt x="1645373" y="1412060"/>
                  <a:pt x="1885082" y="1411322"/>
                  <a:pt x="1885082" y="1401734"/>
                </a:cubicBezTo>
                <a:cubicBezTo>
                  <a:pt x="1885082" y="1398046"/>
                  <a:pt x="1888032" y="1396571"/>
                  <a:pt x="1892458" y="1398784"/>
                </a:cubicBezTo>
                <a:cubicBezTo>
                  <a:pt x="1896883" y="1400996"/>
                  <a:pt x="1899833" y="1400259"/>
                  <a:pt x="1899833" y="1395833"/>
                </a:cubicBezTo>
                <a:cubicBezTo>
                  <a:pt x="1899833" y="1391408"/>
                  <a:pt x="1910159" y="1386245"/>
                  <a:pt x="1923436" y="1383295"/>
                </a:cubicBezTo>
                <a:cubicBezTo>
                  <a:pt x="1936712" y="1380344"/>
                  <a:pt x="1956626" y="1370756"/>
                  <a:pt x="1968427" y="1362643"/>
                </a:cubicBezTo>
                <a:cubicBezTo>
                  <a:pt x="1989079" y="1347154"/>
                  <a:pt x="1989817" y="1345679"/>
                  <a:pt x="1984654" y="1299949"/>
                </a:cubicBezTo>
                <a:cubicBezTo>
                  <a:pt x="1981704" y="1274135"/>
                  <a:pt x="1976541" y="1246107"/>
                  <a:pt x="1972115" y="1237994"/>
                </a:cubicBezTo>
                <a:cubicBezTo>
                  <a:pt x="1967690" y="1229881"/>
                  <a:pt x="1961789" y="1203328"/>
                  <a:pt x="1958101" y="1178988"/>
                </a:cubicBezTo>
                <a:cubicBezTo>
                  <a:pt x="1953676" y="1148748"/>
                  <a:pt x="1947038" y="1129571"/>
                  <a:pt x="1935974" y="1119983"/>
                </a:cubicBezTo>
                <a:cubicBezTo>
                  <a:pt x="1908684" y="1094168"/>
                  <a:pt x="1899833" y="1060977"/>
                  <a:pt x="1899833" y="983533"/>
                </a:cubicBezTo>
                <a:cubicBezTo>
                  <a:pt x="1899833" y="917889"/>
                  <a:pt x="1898358" y="909038"/>
                  <a:pt x="1882869" y="895762"/>
                </a:cubicBezTo>
                <a:cubicBezTo>
                  <a:pt x="1874019" y="887649"/>
                  <a:pt x="1857792" y="879536"/>
                  <a:pt x="1848204" y="878061"/>
                </a:cubicBezTo>
                <a:cubicBezTo>
                  <a:pt x="1830502" y="875848"/>
                  <a:pt x="1829765" y="875110"/>
                  <a:pt x="1831977" y="805779"/>
                </a:cubicBezTo>
                <a:cubicBezTo>
                  <a:pt x="1833452" y="764475"/>
                  <a:pt x="1839353" y="723171"/>
                  <a:pt x="1845991" y="706207"/>
                </a:cubicBezTo>
                <a:cubicBezTo>
                  <a:pt x="1860742" y="668591"/>
                  <a:pt x="1860005" y="613274"/>
                  <a:pt x="1843778" y="601473"/>
                </a:cubicBezTo>
                <a:cubicBezTo>
                  <a:pt x="1827552" y="589671"/>
                  <a:pt x="1817226" y="541730"/>
                  <a:pt x="1827552" y="525503"/>
                </a:cubicBezTo>
                <a:cubicBezTo>
                  <a:pt x="1831977" y="518865"/>
                  <a:pt x="1845991" y="505589"/>
                  <a:pt x="1860005" y="496738"/>
                </a:cubicBezTo>
                <a:cubicBezTo>
                  <a:pt x="1877706" y="484199"/>
                  <a:pt x="1885820" y="472398"/>
                  <a:pt x="1888770" y="451746"/>
                </a:cubicBezTo>
                <a:cubicBezTo>
                  <a:pt x="1893195" y="425931"/>
                  <a:pt x="1890983" y="420768"/>
                  <a:pt x="1863693" y="392741"/>
                </a:cubicBezTo>
                <a:cubicBezTo>
                  <a:pt x="1847466" y="375777"/>
                  <a:pt x="1833452" y="355862"/>
                  <a:pt x="1833452" y="347749"/>
                </a:cubicBezTo>
                <a:cubicBezTo>
                  <a:pt x="1833452" y="339636"/>
                  <a:pt x="1829027" y="332998"/>
                  <a:pt x="1823126" y="332998"/>
                </a:cubicBezTo>
                <a:cubicBezTo>
                  <a:pt x="1817226" y="332998"/>
                  <a:pt x="1809113" y="328572"/>
                  <a:pt x="1804687" y="322672"/>
                </a:cubicBezTo>
                <a:cubicBezTo>
                  <a:pt x="1798049" y="314559"/>
                  <a:pt x="1800262" y="304970"/>
                  <a:pt x="1816488" y="278418"/>
                </a:cubicBezTo>
                <a:cubicBezTo>
                  <a:pt x="1840090" y="239327"/>
                  <a:pt x="1869593" y="222363"/>
                  <a:pt x="1914585" y="222363"/>
                </a:cubicBezTo>
                <a:cubicBezTo>
                  <a:pt x="1941137" y="222363"/>
                  <a:pt x="1949988" y="226788"/>
                  <a:pt x="1979491" y="255553"/>
                </a:cubicBezTo>
                <a:lnTo>
                  <a:pt x="2014157" y="288744"/>
                </a:lnTo>
                <a:lnTo>
                  <a:pt x="1997193" y="302020"/>
                </a:lnTo>
                <a:cubicBezTo>
                  <a:pt x="1980966" y="314559"/>
                  <a:pt x="1980228" y="340374"/>
                  <a:pt x="1995717" y="340374"/>
                </a:cubicBezTo>
                <a:cubicBezTo>
                  <a:pt x="1999405" y="340374"/>
                  <a:pt x="2013419" y="351437"/>
                  <a:pt x="2028170" y="365451"/>
                </a:cubicBezTo>
                <a:cubicBezTo>
                  <a:pt x="2051773" y="387578"/>
                  <a:pt x="2092339" y="403067"/>
                  <a:pt x="2102665" y="393478"/>
                </a:cubicBezTo>
                <a:cubicBezTo>
                  <a:pt x="2104877" y="391266"/>
                  <a:pt x="2106353" y="370614"/>
                  <a:pt x="2106353" y="347749"/>
                </a:cubicBezTo>
                <a:cubicBezTo>
                  <a:pt x="2106353" y="324885"/>
                  <a:pt x="2108565" y="285056"/>
                  <a:pt x="2110778" y="260716"/>
                </a:cubicBezTo>
                <a:cubicBezTo>
                  <a:pt x="2115204" y="219412"/>
                  <a:pt x="2116679" y="215725"/>
                  <a:pt x="2132905" y="215725"/>
                </a:cubicBezTo>
                <a:cubicBezTo>
                  <a:pt x="2142493" y="215725"/>
                  <a:pt x="2150607" y="220150"/>
                  <a:pt x="2150607" y="225313"/>
                </a:cubicBezTo>
                <a:cubicBezTo>
                  <a:pt x="2150607" y="230476"/>
                  <a:pt x="2150607" y="276205"/>
                  <a:pt x="2150607" y="327835"/>
                </a:cubicBezTo>
                <a:lnTo>
                  <a:pt x="2149869" y="420768"/>
                </a:lnTo>
                <a:lnTo>
                  <a:pt x="2187485" y="444371"/>
                </a:lnTo>
                <a:cubicBezTo>
                  <a:pt x="2235427" y="473873"/>
                  <a:pt x="2268618" y="481987"/>
                  <a:pt x="2268618" y="463547"/>
                </a:cubicBezTo>
                <a:cubicBezTo>
                  <a:pt x="2268618" y="456172"/>
                  <a:pt x="2278943" y="439208"/>
                  <a:pt x="2291482" y="425194"/>
                </a:cubicBezTo>
                <a:cubicBezTo>
                  <a:pt x="2304021" y="411180"/>
                  <a:pt x="2319510" y="388315"/>
                  <a:pt x="2326148" y="374302"/>
                </a:cubicBezTo>
                <a:cubicBezTo>
                  <a:pt x="2337211" y="350699"/>
                  <a:pt x="2337211" y="348487"/>
                  <a:pt x="2321723" y="327835"/>
                </a:cubicBezTo>
                <a:cubicBezTo>
                  <a:pt x="2312872" y="316034"/>
                  <a:pt x="2305496" y="300545"/>
                  <a:pt x="2305496" y="294644"/>
                </a:cubicBezTo>
                <a:cubicBezTo>
                  <a:pt x="2305496" y="287269"/>
                  <a:pt x="2298120" y="283581"/>
                  <a:pt x="2284107" y="283581"/>
                </a:cubicBezTo>
                <a:cubicBezTo>
                  <a:pt x="2256079" y="283581"/>
                  <a:pt x="2249441" y="271780"/>
                  <a:pt x="2266405" y="251865"/>
                </a:cubicBezTo>
                <a:cubicBezTo>
                  <a:pt x="2274518" y="243015"/>
                  <a:pt x="2284107" y="226788"/>
                  <a:pt x="2289269" y="215725"/>
                </a:cubicBezTo>
                <a:cubicBezTo>
                  <a:pt x="2308446" y="170733"/>
                  <a:pt x="2391054" y="160407"/>
                  <a:pt x="2426457" y="198760"/>
                </a:cubicBezTo>
                <a:cubicBezTo>
                  <a:pt x="2435308" y="208349"/>
                  <a:pt x="2450797" y="217200"/>
                  <a:pt x="2460385" y="218675"/>
                </a:cubicBezTo>
                <a:cubicBezTo>
                  <a:pt x="2475874" y="220887"/>
                  <a:pt x="2480300" y="216462"/>
                  <a:pt x="2490626" y="187697"/>
                </a:cubicBezTo>
                <a:cubicBezTo>
                  <a:pt x="2515703" y="118366"/>
                  <a:pt x="2517915" y="113940"/>
                  <a:pt x="2530454" y="119103"/>
                </a:cubicBezTo>
                <a:cubicBezTo>
                  <a:pt x="2538568" y="122053"/>
                  <a:pt x="2540780" y="128692"/>
                  <a:pt x="2537830" y="139017"/>
                </a:cubicBezTo>
                <a:cubicBezTo>
                  <a:pt x="2534880" y="147868"/>
                  <a:pt x="2530454" y="166307"/>
                  <a:pt x="2526766" y="180321"/>
                </a:cubicBezTo>
                <a:cubicBezTo>
                  <a:pt x="2523079" y="194335"/>
                  <a:pt x="2515703" y="226050"/>
                  <a:pt x="2509065" y="250390"/>
                </a:cubicBezTo>
                <a:cubicBezTo>
                  <a:pt x="2492838" y="313083"/>
                  <a:pt x="2493576" y="327097"/>
                  <a:pt x="2514965" y="335211"/>
                </a:cubicBezTo>
                <a:cubicBezTo>
                  <a:pt x="2524554" y="338898"/>
                  <a:pt x="2545943" y="353650"/>
                  <a:pt x="2561432" y="366926"/>
                </a:cubicBezTo>
                <a:cubicBezTo>
                  <a:pt x="2581346" y="384628"/>
                  <a:pt x="2601998" y="394216"/>
                  <a:pt x="2630026" y="400117"/>
                </a:cubicBezTo>
                <a:cubicBezTo>
                  <a:pt x="2713371" y="416343"/>
                  <a:pt x="2730335" y="431832"/>
                  <a:pt x="2708946" y="468710"/>
                </a:cubicBezTo>
                <a:cubicBezTo>
                  <a:pt x="2702308" y="479774"/>
                  <a:pt x="2697145" y="496738"/>
                  <a:pt x="2697145" y="505589"/>
                </a:cubicBezTo>
                <a:cubicBezTo>
                  <a:pt x="2697145" y="521815"/>
                  <a:pt x="2658053" y="566807"/>
                  <a:pt x="2638139" y="573445"/>
                </a:cubicBezTo>
                <a:cubicBezTo>
                  <a:pt x="2628551" y="576395"/>
                  <a:pt x="2629288" y="583033"/>
                  <a:pt x="2641089" y="618437"/>
                </a:cubicBezTo>
                <a:cubicBezTo>
                  <a:pt x="2653628" y="656053"/>
                  <a:pt x="2654366" y="664903"/>
                  <a:pt x="2645515" y="707682"/>
                </a:cubicBezTo>
                <a:cubicBezTo>
                  <a:pt x="2638139" y="743086"/>
                  <a:pt x="2638139" y="759312"/>
                  <a:pt x="2644040" y="770376"/>
                </a:cubicBezTo>
                <a:cubicBezTo>
                  <a:pt x="2654366" y="789552"/>
                  <a:pt x="2649203" y="815367"/>
                  <a:pt x="2624863" y="865522"/>
                </a:cubicBezTo>
                <a:cubicBezTo>
                  <a:pt x="2602736" y="910514"/>
                  <a:pt x="2600523" y="912726"/>
                  <a:pt x="2567333" y="912726"/>
                </a:cubicBezTo>
                <a:cubicBezTo>
                  <a:pt x="2540043" y="912726"/>
                  <a:pt x="2542993" y="906088"/>
                  <a:pt x="2529717" y="996071"/>
                </a:cubicBezTo>
                <a:cubicBezTo>
                  <a:pt x="2523079" y="1043276"/>
                  <a:pt x="2525291" y="1083104"/>
                  <a:pt x="2537830" y="1125146"/>
                </a:cubicBezTo>
                <a:cubicBezTo>
                  <a:pt x="2542993" y="1143585"/>
                  <a:pt x="2549631" y="1177513"/>
                  <a:pt x="2551844" y="1201115"/>
                </a:cubicBezTo>
                <a:cubicBezTo>
                  <a:pt x="2554057" y="1224718"/>
                  <a:pt x="2560695" y="1255695"/>
                  <a:pt x="2566595" y="1271184"/>
                </a:cubicBezTo>
                <a:cubicBezTo>
                  <a:pt x="2572496" y="1286673"/>
                  <a:pt x="2581346" y="1318389"/>
                  <a:pt x="2586509" y="1341991"/>
                </a:cubicBezTo>
                <a:cubicBezTo>
                  <a:pt x="2598311" y="1393621"/>
                  <a:pt x="2604211" y="1397308"/>
                  <a:pt x="2686081" y="1395096"/>
                </a:cubicBezTo>
                <a:cubicBezTo>
                  <a:pt x="2748774" y="1393621"/>
                  <a:pt x="2763526" y="1389195"/>
                  <a:pt x="2763526" y="1372231"/>
                </a:cubicBezTo>
                <a:cubicBezTo>
                  <a:pt x="2763526" y="1353054"/>
                  <a:pt x="2804830" y="1358955"/>
                  <a:pt x="2820318" y="1380344"/>
                </a:cubicBezTo>
                <a:lnTo>
                  <a:pt x="2834332" y="1399521"/>
                </a:lnTo>
                <a:lnTo>
                  <a:pt x="2961932" y="1399521"/>
                </a:lnTo>
                <a:cubicBezTo>
                  <a:pt x="3077730" y="1399521"/>
                  <a:pt x="3091006" y="1398046"/>
                  <a:pt x="3099119" y="1385507"/>
                </a:cubicBezTo>
                <a:cubicBezTo>
                  <a:pt x="3104282" y="1378132"/>
                  <a:pt x="3121246" y="1366331"/>
                  <a:pt x="3136735" y="1358955"/>
                </a:cubicBezTo>
                <a:cubicBezTo>
                  <a:pt x="3185415" y="1336828"/>
                  <a:pt x="3203116" y="1273397"/>
                  <a:pt x="3175089" y="1218817"/>
                </a:cubicBezTo>
                <a:cubicBezTo>
                  <a:pt x="3158125" y="1184889"/>
                  <a:pt x="3146324" y="1175300"/>
                  <a:pt x="3146324" y="1195215"/>
                </a:cubicBezTo>
                <a:cubicBezTo>
                  <a:pt x="3146324" y="1201115"/>
                  <a:pt x="3138948" y="1208491"/>
                  <a:pt x="3129360" y="1211441"/>
                </a:cubicBezTo>
                <a:cubicBezTo>
                  <a:pt x="3105020" y="1219555"/>
                  <a:pt x="2975208" y="1215129"/>
                  <a:pt x="2964144" y="1205541"/>
                </a:cubicBezTo>
                <a:cubicBezTo>
                  <a:pt x="2956768" y="1199640"/>
                  <a:pt x="2954556" y="1170137"/>
                  <a:pt x="2954556" y="1091218"/>
                </a:cubicBezTo>
                <a:cubicBezTo>
                  <a:pt x="2954556" y="985745"/>
                  <a:pt x="2954556" y="985008"/>
                  <a:pt x="2936854" y="978370"/>
                </a:cubicBezTo>
                <a:cubicBezTo>
                  <a:pt x="2914727" y="970257"/>
                  <a:pt x="2911039" y="957718"/>
                  <a:pt x="2911039" y="893549"/>
                </a:cubicBezTo>
                <a:cubicBezTo>
                  <a:pt x="2911039" y="863309"/>
                  <a:pt x="2906614" y="830119"/>
                  <a:pt x="2899238" y="813892"/>
                </a:cubicBezTo>
                <a:cubicBezTo>
                  <a:pt x="2888175" y="787340"/>
                  <a:pt x="2888175" y="783652"/>
                  <a:pt x="2910302" y="720221"/>
                </a:cubicBezTo>
                <a:cubicBezTo>
                  <a:pt x="2946443" y="614749"/>
                  <a:pt x="2952343" y="603685"/>
                  <a:pt x="2984059" y="583771"/>
                </a:cubicBezTo>
                <a:cubicBezTo>
                  <a:pt x="3000285" y="573445"/>
                  <a:pt x="3016512" y="565332"/>
                  <a:pt x="3019462" y="565332"/>
                </a:cubicBezTo>
                <a:cubicBezTo>
                  <a:pt x="3022412" y="565332"/>
                  <a:pt x="3029050" y="538042"/>
                  <a:pt x="3033476" y="504114"/>
                </a:cubicBezTo>
                <a:cubicBezTo>
                  <a:pt x="3037901" y="470185"/>
                  <a:pt x="3043802" y="435520"/>
                  <a:pt x="3046752" y="425931"/>
                </a:cubicBezTo>
                <a:cubicBezTo>
                  <a:pt x="3051915" y="410442"/>
                  <a:pt x="3050440" y="409705"/>
                  <a:pt x="3032738" y="414130"/>
                </a:cubicBezTo>
                <a:cubicBezTo>
                  <a:pt x="3016512" y="417818"/>
                  <a:pt x="3013561" y="416343"/>
                  <a:pt x="3013561" y="404542"/>
                </a:cubicBezTo>
                <a:cubicBezTo>
                  <a:pt x="3013561" y="396429"/>
                  <a:pt x="3018724" y="387578"/>
                  <a:pt x="3024625" y="385365"/>
                </a:cubicBezTo>
                <a:cubicBezTo>
                  <a:pt x="3037164" y="380202"/>
                  <a:pt x="3039376" y="347012"/>
                  <a:pt x="3027575" y="339636"/>
                </a:cubicBezTo>
                <a:cubicBezTo>
                  <a:pt x="3023150" y="336686"/>
                  <a:pt x="3021675" y="329310"/>
                  <a:pt x="3024625" y="322672"/>
                </a:cubicBezTo>
                <a:cubicBezTo>
                  <a:pt x="3032001" y="306445"/>
                  <a:pt x="3029050" y="260716"/>
                  <a:pt x="3020199" y="251865"/>
                </a:cubicBezTo>
                <a:cubicBezTo>
                  <a:pt x="3006923" y="238589"/>
                  <a:pt x="3013561" y="229001"/>
                  <a:pt x="3048227" y="212774"/>
                </a:cubicBezTo>
                <a:cubicBezTo>
                  <a:pt x="3091006" y="192860"/>
                  <a:pt x="3102069" y="192122"/>
                  <a:pt x="3137473" y="210562"/>
                </a:cubicBezTo>
                <a:cubicBezTo>
                  <a:pt x="3169188" y="226788"/>
                  <a:pt x="3189840" y="254078"/>
                  <a:pt x="3189840" y="278418"/>
                </a:cubicBezTo>
                <a:cubicBezTo>
                  <a:pt x="3189840" y="310871"/>
                  <a:pt x="3206067" y="388315"/>
                  <a:pt x="3213442" y="388315"/>
                </a:cubicBezTo>
                <a:cubicBezTo>
                  <a:pt x="3217130" y="388315"/>
                  <a:pt x="3235569" y="400117"/>
                  <a:pt x="3254009" y="414130"/>
                </a:cubicBezTo>
                <a:cubicBezTo>
                  <a:pt x="3272448" y="428144"/>
                  <a:pt x="3296050" y="439945"/>
                  <a:pt x="3306376" y="439945"/>
                </a:cubicBezTo>
                <a:cubicBezTo>
                  <a:pt x="3332928" y="439945"/>
                  <a:pt x="3381608" y="492313"/>
                  <a:pt x="3381608" y="521078"/>
                </a:cubicBezTo>
                <a:cubicBezTo>
                  <a:pt x="3381608" y="532879"/>
                  <a:pt x="3378658" y="544680"/>
                  <a:pt x="3374232" y="546893"/>
                </a:cubicBezTo>
                <a:cubicBezTo>
                  <a:pt x="3360218" y="555743"/>
                  <a:pt x="3366856" y="563119"/>
                  <a:pt x="3395621" y="571232"/>
                </a:cubicBezTo>
                <a:cubicBezTo>
                  <a:pt x="3440613" y="584509"/>
                  <a:pt x="3456102" y="616961"/>
                  <a:pt x="3417749" y="616961"/>
                </a:cubicBezTo>
                <a:cubicBezTo>
                  <a:pt x="3409635" y="616961"/>
                  <a:pt x="3405210" y="620649"/>
                  <a:pt x="3407423" y="624337"/>
                </a:cubicBezTo>
                <a:cubicBezTo>
                  <a:pt x="3409635" y="628025"/>
                  <a:pt x="3417011" y="631713"/>
                  <a:pt x="3423649" y="631713"/>
                </a:cubicBezTo>
                <a:cubicBezTo>
                  <a:pt x="3430287" y="631713"/>
                  <a:pt x="3442088" y="637613"/>
                  <a:pt x="3449464" y="644252"/>
                </a:cubicBezTo>
                <a:cubicBezTo>
                  <a:pt x="3462740" y="656053"/>
                  <a:pt x="3464215" y="656053"/>
                  <a:pt x="3473066" y="644252"/>
                </a:cubicBezTo>
                <a:cubicBezTo>
                  <a:pt x="3478229" y="636876"/>
                  <a:pt x="3487817" y="631713"/>
                  <a:pt x="3495193" y="631713"/>
                </a:cubicBezTo>
                <a:cubicBezTo>
                  <a:pt x="3502569" y="631713"/>
                  <a:pt x="3515845" y="622862"/>
                  <a:pt x="3526171" y="611799"/>
                </a:cubicBezTo>
                <a:cubicBezTo>
                  <a:pt x="3540922" y="596310"/>
                  <a:pt x="3550511" y="591884"/>
                  <a:pt x="3574113" y="592622"/>
                </a:cubicBezTo>
                <a:cubicBezTo>
                  <a:pt x="3590340" y="593359"/>
                  <a:pt x="3602878" y="590409"/>
                  <a:pt x="3602878" y="586721"/>
                </a:cubicBezTo>
                <a:cubicBezTo>
                  <a:pt x="3602878" y="583033"/>
                  <a:pt x="3613204" y="569020"/>
                  <a:pt x="3625005" y="555006"/>
                </a:cubicBezTo>
                <a:cubicBezTo>
                  <a:pt x="3640494" y="537304"/>
                  <a:pt x="3647132" y="521815"/>
                  <a:pt x="3647132" y="504851"/>
                </a:cubicBezTo>
                <a:cubicBezTo>
                  <a:pt x="3647132" y="490837"/>
                  <a:pt x="3651558" y="475348"/>
                  <a:pt x="3656721" y="470185"/>
                </a:cubicBezTo>
                <a:cubicBezTo>
                  <a:pt x="3664096" y="462810"/>
                  <a:pt x="3663359" y="459122"/>
                  <a:pt x="3653033" y="453959"/>
                </a:cubicBezTo>
                <a:cubicBezTo>
                  <a:pt x="3645657" y="450271"/>
                  <a:pt x="3631643" y="431832"/>
                  <a:pt x="3621317" y="414130"/>
                </a:cubicBezTo>
                <a:cubicBezTo>
                  <a:pt x="3608779" y="393478"/>
                  <a:pt x="3596978" y="380940"/>
                  <a:pt x="3587389" y="380940"/>
                </a:cubicBezTo>
                <a:cubicBezTo>
                  <a:pt x="3564525" y="380940"/>
                  <a:pt x="3563050" y="361763"/>
                  <a:pt x="3583701" y="334473"/>
                </a:cubicBezTo>
                <a:cubicBezTo>
                  <a:pt x="3594027" y="320459"/>
                  <a:pt x="3602878" y="305708"/>
                  <a:pt x="3602878" y="301282"/>
                </a:cubicBezTo>
                <a:cubicBezTo>
                  <a:pt x="3602878" y="284318"/>
                  <a:pt x="3645657" y="262929"/>
                  <a:pt x="3679585" y="262929"/>
                </a:cubicBezTo>
                <a:cubicBezTo>
                  <a:pt x="3708351" y="262929"/>
                  <a:pt x="3720151" y="268092"/>
                  <a:pt x="3754817" y="293907"/>
                </a:cubicBezTo>
                <a:lnTo>
                  <a:pt x="3796121" y="324885"/>
                </a:lnTo>
                <a:lnTo>
                  <a:pt x="3779157" y="338161"/>
                </a:lnTo>
                <a:cubicBezTo>
                  <a:pt x="3755555" y="357338"/>
                  <a:pt x="3750392" y="420768"/>
                  <a:pt x="3771044" y="431832"/>
                </a:cubicBezTo>
                <a:cubicBezTo>
                  <a:pt x="3790220" y="442158"/>
                  <a:pt x="3821198" y="442158"/>
                  <a:pt x="3827837" y="431832"/>
                </a:cubicBezTo>
                <a:cubicBezTo>
                  <a:pt x="3830787" y="427407"/>
                  <a:pt x="3833737" y="365451"/>
                  <a:pt x="3835212" y="294644"/>
                </a:cubicBezTo>
                <a:cubicBezTo>
                  <a:pt x="3836687" y="223838"/>
                  <a:pt x="3839638" y="163357"/>
                  <a:pt x="3842588" y="160407"/>
                </a:cubicBezTo>
                <a:cubicBezTo>
                  <a:pt x="3845538" y="157457"/>
                  <a:pt x="3856602" y="160407"/>
                  <a:pt x="3866928" y="167045"/>
                </a:cubicBezTo>
                <a:lnTo>
                  <a:pt x="3886842" y="178109"/>
                </a:lnTo>
                <a:lnTo>
                  <a:pt x="3889055" y="327835"/>
                </a:lnTo>
                <a:cubicBezTo>
                  <a:pt x="3891267" y="475348"/>
                  <a:pt x="3891267" y="477561"/>
                  <a:pt x="3906756" y="475348"/>
                </a:cubicBezTo>
                <a:cubicBezTo>
                  <a:pt x="3918557" y="473873"/>
                  <a:pt x="3924458" y="464285"/>
                  <a:pt x="3931096" y="438470"/>
                </a:cubicBezTo>
                <a:cubicBezTo>
                  <a:pt x="3941422" y="396429"/>
                  <a:pt x="3961336" y="365451"/>
                  <a:pt x="3979775" y="360288"/>
                </a:cubicBezTo>
                <a:cubicBezTo>
                  <a:pt x="3996739" y="355862"/>
                  <a:pt x="3996739" y="355862"/>
                  <a:pt x="3979038" y="306445"/>
                </a:cubicBezTo>
                <a:cubicBezTo>
                  <a:pt x="3939947" y="198760"/>
                  <a:pt x="3986414" y="119103"/>
                  <a:pt x="4069759" y="153769"/>
                </a:cubicBezTo>
                <a:cubicBezTo>
                  <a:pt x="4111800" y="171470"/>
                  <a:pt x="4133190" y="224575"/>
                  <a:pt x="4114750" y="262191"/>
                </a:cubicBezTo>
                <a:cubicBezTo>
                  <a:pt x="4104425" y="282843"/>
                  <a:pt x="4104425" y="285793"/>
                  <a:pt x="4114750" y="297595"/>
                </a:cubicBezTo>
                <a:cubicBezTo>
                  <a:pt x="4125814" y="310133"/>
                  <a:pt x="4201783" y="350699"/>
                  <a:pt x="4238662" y="364713"/>
                </a:cubicBezTo>
                <a:cubicBezTo>
                  <a:pt x="4252676" y="369876"/>
                  <a:pt x="4259314" y="378727"/>
                  <a:pt x="4263002" y="396429"/>
                </a:cubicBezTo>
                <a:cubicBezTo>
                  <a:pt x="4265215" y="409705"/>
                  <a:pt x="4272590" y="429619"/>
                  <a:pt x="4277753" y="440683"/>
                </a:cubicBezTo>
                <a:cubicBezTo>
                  <a:pt x="4282916" y="451746"/>
                  <a:pt x="4290292" y="470185"/>
                  <a:pt x="4293242" y="482724"/>
                </a:cubicBezTo>
                <a:cubicBezTo>
                  <a:pt x="4296192" y="494525"/>
                  <a:pt x="4302830" y="508539"/>
                  <a:pt x="4308731" y="513702"/>
                </a:cubicBezTo>
                <a:cubicBezTo>
                  <a:pt x="4314632" y="518865"/>
                  <a:pt x="4319057" y="530666"/>
                  <a:pt x="4319057" y="539517"/>
                </a:cubicBezTo>
                <a:cubicBezTo>
                  <a:pt x="4319057" y="548368"/>
                  <a:pt x="4325695" y="567544"/>
                  <a:pt x="4333071" y="580821"/>
                </a:cubicBezTo>
                <a:cubicBezTo>
                  <a:pt x="4341184" y="594097"/>
                  <a:pt x="4345609" y="607373"/>
                  <a:pt x="4342659" y="611799"/>
                </a:cubicBezTo>
                <a:cubicBezTo>
                  <a:pt x="4339709" y="616224"/>
                  <a:pt x="4342659" y="622862"/>
                  <a:pt x="4348560" y="627287"/>
                </a:cubicBezTo>
                <a:cubicBezTo>
                  <a:pt x="4371424" y="645727"/>
                  <a:pt x="4391338" y="700307"/>
                  <a:pt x="4387651" y="734972"/>
                </a:cubicBezTo>
                <a:cubicBezTo>
                  <a:pt x="4384701" y="761525"/>
                  <a:pt x="4387651" y="775539"/>
                  <a:pt x="4403140" y="804304"/>
                </a:cubicBezTo>
                <a:cubicBezTo>
                  <a:pt x="4423792" y="842657"/>
                  <a:pt x="4423792" y="872898"/>
                  <a:pt x="4403140" y="890599"/>
                </a:cubicBezTo>
                <a:cubicBezTo>
                  <a:pt x="4397239" y="895762"/>
                  <a:pt x="4392814" y="909038"/>
                  <a:pt x="4392814" y="920840"/>
                </a:cubicBezTo>
                <a:cubicBezTo>
                  <a:pt x="4392814" y="941491"/>
                  <a:pt x="4391338" y="942229"/>
                  <a:pt x="4364786" y="940016"/>
                </a:cubicBezTo>
                <a:lnTo>
                  <a:pt x="4337496" y="937804"/>
                </a:lnTo>
                <a:lnTo>
                  <a:pt x="4336021" y="900925"/>
                </a:lnTo>
                <a:cubicBezTo>
                  <a:pt x="4332333" y="819055"/>
                  <a:pt x="4324220" y="764475"/>
                  <a:pt x="4314632" y="756362"/>
                </a:cubicBezTo>
                <a:cubicBezTo>
                  <a:pt x="4306518" y="749724"/>
                  <a:pt x="4304306" y="751199"/>
                  <a:pt x="4304306" y="765950"/>
                </a:cubicBezTo>
                <a:cubicBezTo>
                  <a:pt x="4304306" y="784389"/>
                  <a:pt x="4284391" y="808729"/>
                  <a:pt x="4268902" y="808729"/>
                </a:cubicBezTo>
                <a:cubicBezTo>
                  <a:pt x="4252676" y="808729"/>
                  <a:pt x="4230549" y="855196"/>
                  <a:pt x="4234974" y="878798"/>
                </a:cubicBezTo>
                <a:cubicBezTo>
                  <a:pt x="4240875" y="910514"/>
                  <a:pt x="4226861" y="943704"/>
                  <a:pt x="4209159" y="939279"/>
                </a:cubicBezTo>
                <a:cubicBezTo>
                  <a:pt x="4191458" y="934853"/>
                  <a:pt x="4178919" y="960668"/>
                  <a:pt x="4173756" y="1013035"/>
                </a:cubicBezTo>
                <a:cubicBezTo>
                  <a:pt x="4170068" y="1046226"/>
                  <a:pt x="4173018" y="1058765"/>
                  <a:pt x="4195883" y="1105231"/>
                </a:cubicBezTo>
                <a:cubicBezTo>
                  <a:pt x="4209897" y="1134734"/>
                  <a:pt x="4223910" y="1176038"/>
                  <a:pt x="4226861" y="1197427"/>
                </a:cubicBezTo>
                <a:cubicBezTo>
                  <a:pt x="4229811" y="1218817"/>
                  <a:pt x="4238662" y="1254958"/>
                  <a:pt x="4246775" y="1278560"/>
                </a:cubicBezTo>
                <a:cubicBezTo>
                  <a:pt x="4268165" y="1339041"/>
                  <a:pt x="4271852" y="1378869"/>
                  <a:pt x="4257101" y="1391408"/>
                </a:cubicBezTo>
                <a:cubicBezTo>
                  <a:pt x="4250463" y="1396571"/>
                  <a:pt x="4245300" y="1407634"/>
                  <a:pt x="4245300" y="1415748"/>
                </a:cubicBezTo>
                <a:cubicBezTo>
                  <a:pt x="4245300" y="1429024"/>
                  <a:pt x="4248988" y="1429761"/>
                  <a:pt x="4288079" y="1426074"/>
                </a:cubicBezTo>
                <a:cubicBezTo>
                  <a:pt x="4370687" y="1418698"/>
                  <a:pt x="4404615" y="1412797"/>
                  <a:pt x="4427480" y="1402471"/>
                </a:cubicBezTo>
                <a:cubicBezTo>
                  <a:pt x="4441493" y="1396571"/>
                  <a:pt x="4459932" y="1393621"/>
                  <a:pt x="4473946" y="1396571"/>
                </a:cubicBezTo>
                <a:cubicBezTo>
                  <a:pt x="4492385" y="1400259"/>
                  <a:pt x="4499761" y="1398046"/>
                  <a:pt x="4508612" y="1385507"/>
                </a:cubicBezTo>
                <a:cubicBezTo>
                  <a:pt x="4518200" y="1372231"/>
                  <a:pt x="4527051" y="1370018"/>
                  <a:pt x="4565405" y="1370018"/>
                </a:cubicBezTo>
                <a:cubicBezTo>
                  <a:pt x="4591220" y="1370018"/>
                  <a:pt x="4615559" y="1373706"/>
                  <a:pt x="4619985" y="1378869"/>
                </a:cubicBezTo>
                <a:cubicBezTo>
                  <a:pt x="4626623" y="1385507"/>
                  <a:pt x="4631048" y="1384770"/>
                  <a:pt x="4637686" y="1375919"/>
                </a:cubicBezTo>
                <a:cubicBezTo>
                  <a:pt x="4643587" y="1368543"/>
                  <a:pt x="4663501" y="1362643"/>
                  <a:pt x="4690054" y="1360430"/>
                </a:cubicBezTo>
                <a:cubicBezTo>
                  <a:pt x="4713656" y="1358217"/>
                  <a:pt x="4737258" y="1353054"/>
                  <a:pt x="4741683" y="1349367"/>
                </a:cubicBezTo>
                <a:cubicBezTo>
                  <a:pt x="4746109" y="1345679"/>
                  <a:pt x="4768973" y="1336828"/>
                  <a:pt x="4791100" y="1330927"/>
                </a:cubicBezTo>
                <a:cubicBezTo>
                  <a:pt x="4813228" y="1325027"/>
                  <a:pt x="4845681" y="1315438"/>
                  <a:pt x="4863382" y="1310275"/>
                </a:cubicBezTo>
                <a:cubicBezTo>
                  <a:pt x="4898785" y="1299949"/>
                  <a:pt x="4915012" y="1305850"/>
                  <a:pt x="4927551" y="1331665"/>
                </a:cubicBezTo>
                <a:cubicBezTo>
                  <a:pt x="4935664" y="1349367"/>
                  <a:pt x="4980656" y="1361168"/>
                  <a:pt x="4993194" y="1348629"/>
                </a:cubicBezTo>
                <a:cubicBezTo>
                  <a:pt x="4997620" y="1344204"/>
                  <a:pt x="5007208" y="1340516"/>
                  <a:pt x="5015321" y="1340516"/>
                </a:cubicBezTo>
                <a:cubicBezTo>
                  <a:pt x="5031547" y="1340516"/>
                  <a:pt x="5030810" y="1334615"/>
                  <a:pt x="5005733" y="1252008"/>
                </a:cubicBezTo>
                <a:cubicBezTo>
                  <a:pt x="4997620" y="1225455"/>
                  <a:pt x="4987293" y="1190052"/>
                  <a:pt x="4982868" y="1173825"/>
                </a:cubicBezTo>
                <a:cubicBezTo>
                  <a:pt x="4976968" y="1153173"/>
                  <a:pt x="4964429" y="1134734"/>
                  <a:pt x="4943039" y="1117770"/>
                </a:cubicBezTo>
                <a:cubicBezTo>
                  <a:pt x="4906899" y="1087530"/>
                  <a:pt x="4898785" y="1065403"/>
                  <a:pt x="4886984" y="957718"/>
                </a:cubicBezTo>
                <a:cubicBezTo>
                  <a:pt x="4875921" y="861097"/>
                  <a:pt x="4870758" y="845608"/>
                  <a:pt x="4848631" y="848558"/>
                </a:cubicBezTo>
                <a:cubicBezTo>
                  <a:pt x="4836092" y="850033"/>
                  <a:pt x="4831667" y="856671"/>
                  <a:pt x="4829454" y="875110"/>
                </a:cubicBezTo>
                <a:cubicBezTo>
                  <a:pt x="4826504" y="903138"/>
                  <a:pt x="4812490" y="911251"/>
                  <a:pt x="4786675" y="899450"/>
                </a:cubicBezTo>
                <a:cubicBezTo>
                  <a:pt x="4768236" y="891337"/>
                  <a:pt x="4768236" y="890599"/>
                  <a:pt x="4773399" y="822743"/>
                </a:cubicBezTo>
                <a:cubicBezTo>
                  <a:pt x="4776349" y="785127"/>
                  <a:pt x="4784462" y="726122"/>
                  <a:pt x="4791838" y="692193"/>
                </a:cubicBezTo>
                <a:cubicBezTo>
                  <a:pt x="4799214" y="656790"/>
                  <a:pt x="4804377" y="604423"/>
                  <a:pt x="4802901" y="572707"/>
                </a:cubicBezTo>
                <a:cubicBezTo>
                  <a:pt x="4801427" y="523290"/>
                  <a:pt x="4802901" y="515177"/>
                  <a:pt x="4814703" y="511489"/>
                </a:cubicBezTo>
                <a:cubicBezTo>
                  <a:pt x="4825766" y="507801"/>
                  <a:pt x="4827979" y="498951"/>
                  <a:pt x="4827979" y="456172"/>
                </a:cubicBezTo>
                <a:cubicBezTo>
                  <a:pt x="4827979" y="407492"/>
                  <a:pt x="4838305" y="367664"/>
                  <a:pt x="4851581" y="367664"/>
                </a:cubicBezTo>
                <a:cubicBezTo>
                  <a:pt x="4862645" y="367664"/>
                  <a:pt x="4858219" y="347012"/>
                  <a:pt x="4846418" y="342586"/>
                </a:cubicBezTo>
                <a:cubicBezTo>
                  <a:pt x="4840518" y="340374"/>
                  <a:pt x="4835355" y="329310"/>
                  <a:pt x="4835355" y="317509"/>
                </a:cubicBezTo>
                <a:cubicBezTo>
                  <a:pt x="4835355" y="305708"/>
                  <a:pt x="4831667" y="292432"/>
                  <a:pt x="4826504" y="288006"/>
                </a:cubicBezTo>
                <a:cubicBezTo>
                  <a:pt x="4821341" y="282843"/>
                  <a:pt x="4818391" y="265879"/>
                  <a:pt x="4819866" y="248915"/>
                </a:cubicBezTo>
                <a:cubicBezTo>
                  <a:pt x="4821341" y="228263"/>
                  <a:pt x="4817653" y="214249"/>
                  <a:pt x="4809540" y="204661"/>
                </a:cubicBezTo>
                <a:cubicBezTo>
                  <a:pt x="4797739" y="191385"/>
                  <a:pt x="4797739" y="190647"/>
                  <a:pt x="4811015" y="185484"/>
                </a:cubicBezTo>
                <a:cubicBezTo>
                  <a:pt x="4818391" y="182534"/>
                  <a:pt x="4835355" y="172946"/>
                  <a:pt x="4847893" y="163357"/>
                </a:cubicBezTo>
                <a:cubicBezTo>
                  <a:pt x="4900260" y="124266"/>
                  <a:pt x="4990244" y="163357"/>
                  <a:pt x="4990981" y="225313"/>
                </a:cubicBezTo>
                <a:cubicBezTo>
                  <a:pt x="4990981" y="238589"/>
                  <a:pt x="4994669" y="251128"/>
                  <a:pt x="4998357" y="253340"/>
                </a:cubicBezTo>
                <a:cubicBezTo>
                  <a:pt x="5011633" y="261454"/>
                  <a:pt x="5006470" y="279155"/>
                  <a:pt x="4990981" y="279155"/>
                </a:cubicBezTo>
                <a:cubicBezTo>
                  <a:pt x="4982868" y="279155"/>
                  <a:pt x="4976230" y="282106"/>
                  <a:pt x="4976230" y="285056"/>
                </a:cubicBezTo>
                <a:cubicBezTo>
                  <a:pt x="4976230" y="293169"/>
                  <a:pt x="4998357" y="312346"/>
                  <a:pt x="5015321" y="318246"/>
                </a:cubicBezTo>
                <a:cubicBezTo>
                  <a:pt x="5022697" y="321197"/>
                  <a:pt x="5047037" y="335211"/>
                  <a:pt x="5069901" y="349962"/>
                </a:cubicBezTo>
                <a:cubicBezTo>
                  <a:pt x="5112680" y="378727"/>
                  <a:pt x="5116368" y="378727"/>
                  <a:pt x="5293384" y="381677"/>
                </a:cubicBezTo>
                <a:cubicBezTo>
                  <a:pt x="5299285" y="381677"/>
                  <a:pt x="5310349" y="392741"/>
                  <a:pt x="5317724" y="406755"/>
                </a:cubicBezTo>
                <a:cubicBezTo>
                  <a:pt x="5325100" y="420031"/>
                  <a:pt x="5350177" y="451746"/>
                  <a:pt x="5373042" y="476086"/>
                </a:cubicBezTo>
                <a:cubicBezTo>
                  <a:pt x="5395906" y="500426"/>
                  <a:pt x="5427622" y="539517"/>
                  <a:pt x="5443848" y="562382"/>
                </a:cubicBezTo>
                <a:cubicBezTo>
                  <a:pt x="5460075" y="585246"/>
                  <a:pt x="5477039" y="603685"/>
                  <a:pt x="5482939" y="603685"/>
                </a:cubicBezTo>
                <a:cubicBezTo>
                  <a:pt x="5491790" y="603685"/>
                  <a:pt x="5522030" y="563119"/>
                  <a:pt x="5522030" y="550580"/>
                </a:cubicBezTo>
                <a:cubicBezTo>
                  <a:pt x="5522030" y="547630"/>
                  <a:pt x="5512442" y="543205"/>
                  <a:pt x="5501378" y="540992"/>
                </a:cubicBezTo>
                <a:lnTo>
                  <a:pt x="5480727" y="536567"/>
                </a:lnTo>
                <a:lnTo>
                  <a:pt x="5483677" y="479774"/>
                </a:lnTo>
                <a:cubicBezTo>
                  <a:pt x="5488840" y="380202"/>
                  <a:pt x="5499903" y="338898"/>
                  <a:pt x="5531619" y="304233"/>
                </a:cubicBezTo>
                <a:cubicBezTo>
                  <a:pt x="5553746" y="280630"/>
                  <a:pt x="5559646" y="267354"/>
                  <a:pt x="5559646" y="246702"/>
                </a:cubicBezTo>
                <a:cubicBezTo>
                  <a:pt x="5559646" y="225313"/>
                  <a:pt x="5556696" y="220150"/>
                  <a:pt x="5545632" y="220150"/>
                </a:cubicBezTo>
                <a:cubicBezTo>
                  <a:pt x="5536782" y="220150"/>
                  <a:pt x="5523505" y="207611"/>
                  <a:pt x="5510229" y="186959"/>
                </a:cubicBezTo>
                <a:cubicBezTo>
                  <a:pt x="5496953" y="165570"/>
                  <a:pt x="5483677" y="153769"/>
                  <a:pt x="5474088" y="153769"/>
                </a:cubicBezTo>
                <a:cubicBezTo>
                  <a:pt x="5457862" y="153769"/>
                  <a:pt x="5426884" y="125004"/>
                  <a:pt x="5426884" y="110990"/>
                </a:cubicBezTo>
                <a:cubicBezTo>
                  <a:pt x="5426884" y="106564"/>
                  <a:pt x="5442373" y="87388"/>
                  <a:pt x="5462287" y="68948"/>
                </a:cubicBezTo>
                <a:cubicBezTo>
                  <a:pt x="5523505" y="10681"/>
                  <a:pt x="5577348" y="14368"/>
                  <a:pt x="5635616" y="82225"/>
                </a:cubicBezTo>
                <a:cubicBezTo>
                  <a:pt x="5673970" y="126479"/>
                  <a:pt x="5675445" y="131642"/>
                  <a:pt x="5659218" y="145656"/>
                </a:cubicBezTo>
                <a:cubicBezTo>
                  <a:pt x="5648892" y="153769"/>
                  <a:pt x="5652580" y="159669"/>
                  <a:pt x="5684295" y="192860"/>
                </a:cubicBezTo>
                <a:cubicBezTo>
                  <a:pt x="5746251" y="256291"/>
                  <a:pt x="5754364" y="279893"/>
                  <a:pt x="5758052" y="400117"/>
                </a:cubicBezTo>
                <a:cubicBezTo>
                  <a:pt x="5761002" y="498951"/>
                  <a:pt x="5761740" y="505589"/>
                  <a:pt x="5785342" y="555006"/>
                </a:cubicBezTo>
                <a:cubicBezTo>
                  <a:pt x="5798618" y="583771"/>
                  <a:pt x="5820008" y="638351"/>
                  <a:pt x="5833284" y="676705"/>
                </a:cubicBezTo>
                <a:cubicBezTo>
                  <a:pt x="5856149" y="745298"/>
                  <a:pt x="5856149" y="746773"/>
                  <a:pt x="5842872" y="757837"/>
                </a:cubicBezTo>
                <a:cubicBezTo>
                  <a:pt x="5835497" y="763738"/>
                  <a:pt x="5826646" y="780702"/>
                  <a:pt x="5823696" y="794715"/>
                </a:cubicBezTo>
                <a:cubicBezTo>
                  <a:pt x="5820745" y="808729"/>
                  <a:pt x="5813370" y="825693"/>
                  <a:pt x="5806732" y="833069"/>
                </a:cubicBezTo>
                <a:cubicBezTo>
                  <a:pt x="5796406" y="844132"/>
                  <a:pt x="5795668" y="850771"/>
                  <a:pt x="5803044" y="875848"/>
                </a:cubicBezTo>
                <a:cubicBezTo>
                  <a:pt x="5812632" y="908301"/>
                  <a:pt x="5808944" y="951080"/>
                  <a:pt x="5791243" y="1001972"/>
                </a:cubicBezTo>
                <a:cubicBezTo>
                  <a:pt x="5780179" y="1035162"/>
                  <a:pt x="5780179" y="1036638"/>
                  <a:pt x="5798618" y="1064665"/>
                </a:cubicBezTo>
                <a:cubicBezTo>
                  <a:pt x="5817795" y="1093430"/>
                  <a:pt x="5838447" y="1170875"/>
                  <a:pt x="5855411" y="1272659"/>
                </a:cubicBezTo>
                <a:cubicBezTo>
                  <a:pt x="5865737" y="1336090"/>
                  <a:pt x="5873850" y="1341991"/>
                  <a:pt x="5936544" y="1332402"/>
                </a:cubicBezTo>
                <a:cubicBezTo>
                  <a:pt x="6021364" y="1319864"/>
                  <a:pt x="6111347" y="1327239"/>
                  <a:pt x="6140113" y="1348629"/>
                </a:cubicBezTo>
                <a:cubicBezTo>
                  <a:pt x="6152651" y="1358217"/>
                  <a:pt x="6338518" y="1357480"/>
                  <a:pt x="6356220" y="1347891"/>
                </a:cubicBezTo>
                <a:cubicBezTo>
                  <a:pt x="6365071" y="1343466"/>
                  <a:pt x="6374659" y="1333878"/>
                  <a:pt x="6378347" y="1326502"/>
                </a:cubicBezTo>
                <a:cubicBezTo>
                  <a:pt x="6385723" y="1312488"/>
                  <a:pt x="6379084" y="1247582"/>
                  <a:pt x="6365071" y="1195952"/>
                </a:cubicBezTo>
                <a:cubicBezTo>
                  <a:pt x="6360645" y="1179726"/>
                  <a:pt x="6355482" y="1147273"/>
                  <a:pt x="6353270" y="1124408"/>
                </a:cubicBezTo>
                <a:cubicBezTo>
                  <a:pt x="6350320" y="1093430"/>
                  <a:pt x="6345156" y="1077941"/>
                  <a:pt x="6331880" y="1064665"/>
                </a:cubicBezTo>
                <a:cubicBezTo>
                  <a:pt x="6306803" y="1039588"/>
                  <a:pt x="6306065" y="973944"/>
                  <a:pt x="6331142" y="905351"/>
                </a:cubicBezTo>
                <a:cubicBezTo>
                  <a:pt x="6348106" y="858884"/>
                  <a:pt x="6348844" y="850771"/>
                  <a:pt x="6339993" y="833069"/>
                </a:cubicBezTo>
                <a:cubicBezTo>
                  <a:pt x="6331880" y="816105"/>
                  <a:pt x="6325979" y="813155"/>
                  <a:pt x="6300165" y="813155"/>
                </a:cubicBezTo>
                <a:cubicBezTo>
                  <a:pt x="6273612" y="813892"/>
                  <a:pt x="6270662" y="811679"/>
                  <a:pt x="6273612" y="797666"/>
                </a:cubicBezTo>
                <a:cubicBezTo>
                  <a:pt x="6275087" y="788815"/>
                  <a:pt x="6273612" y="771113"/>
                  <a:pt x="6270662" y="757837"/>
                </a:cubicBezTo>
                <a:cubicBezTo>
                  <a:pt x="6264761" y="735710"/>
                  <a:pt x="6261811" y="733497"/>
                  <a:pt x="6233046" y="732022"/>
                </a:cubicBezTo>
                <a:cubicBezTo>
                  <a:pt x="6205756" y="730547"/>
                  <a:pt x="6199118" y="733497"/>
                  <a:pt x="6181416" y="754887"/>
                </a:cubicBezTo>
                <a:cubicBezTo>
                  <a:pt x="6155601" y="785865"/>
                  <a:pt x="6144538" y="785865"/>
                  <a:pt x="6138637" y="753412"/>
                </a:cubicBezTo>
                <a:cubicBezTo>
                  <a:pt x="6134950" y="732022"/>
                  <a:pt x="6137900" y="721696"/>
                  <a:pt x="6154864" y="695881"/>
                </a:cubicBezTo>
                <a:cubicBezTo>
                  <a:pt x="6166665" y="678917"/>
                  <a:pt x="6187317" y="653102"/>
                  <a:pt x="6200593" y="639089"/>
                </a:cubicBezTo>
                <a:cubicBezTo>
                  <a:pt x="6221982" y="616961"/>
                  <a:pt x="6224933" y="610323"/>
                  <a:pt x="6220507" y="587459"/>
                </a:cubicBezTo>
                <a:cubicBezTo>
                  <a:pt x="6210919" y="532141"/>
                  <a:pt x="6199855" y="442158"/>
                  <a:pt x="6199118" y="409705"/>
                </a:cubicBezTo>
                <a:cubicBezTo>
                  <a:pt x="6198380" y="376514"/>
                  <a:pt x="6198380" y="376514"/>
                  <a:pt x="6224195" y="374302"/>
                </a:cubicBezTo>
                <a:cubicBezTo>
                  <a:pt x="6247060" y="372089"/>
                  <a:pt x="6251485" y="368401"/>
                  <a:pt x="6264761" y="337423"/>
                </a:cubicBezTo>
                <a:cubicBezTo>
                  <a:pt x="6272875" y="317509"/>
                  <a:pt x="6279513" y="285056"/>
                  <a:pt x="6279513" y="262929"/>
                </a:cubicBezTo>
                <a:cubicBezTo>
                  <a:pt x="6279513" y="227526"/>
                  <a:pt x="6278037" y="222363"/>
                  <a:pt x="6263286" y="218675"/>
                </a:cubicBezTo>
                <a:cubicBezTo>
                  <a:pt x="6244847" y="214249"/>
                  <a:pt x="6217557" y="177371"/>
                  <a:pt x="6217557" y="157457"/>
                </a:cubicBezTo>
                <a:cubicBezTo>
                  <a:pt x="6217557" y="149343"/>
                  <a:pt x="6207969" y="141968"/>
                  <a:pt x="6188055" y="136805"/>
                </a:cubicBezTo>
                <a:cubicBezTo>
                  <a:pt x="6171090" y="132379"/>
                  <a:pt x="6158552" y="124266"/>
                  <a:pt x="6158552" y="118366"/>
                </a:cubicBezTo>
                <a:cubicBezTo>
                  <a:pt x="6158552" y="102877"/>
                  <a:pt x="6207231" y="29120"/>
                  <a:pt x="6226408" y="15844"/>
                </a:cubicBezTo>
                <a:cubicBezTo>
                  <a:pt x="6252223" y="-1858"/>
                  <a:pt x="6299427" y="1092"/>
                  <a:pt x="6328930" y="22482"/>
                </a:cubicBezTo>
                <a:cubicBezTo>
                  <a:pt x="6342944" y="32808"/>
                  <a:pt x="6365071" y="47559"/>
                  <a:pt x="6377609" y="56410"/>
                </a:cubicBezTo>
                <a:cubicBezTo>
                  <a:pt x="6406375" y="74849"/>
                  <a:pt x="6407850" y="86650"/>
                  <a:pt x="6383510" y="99926"/>
                </a:cubicBezTo>
                <a:cubicBezTo>
                  <a:pt x="6372447" y="105827"/>
                  <a:pt x="6365071" y="116153"/>
                  <a:pt x="6365071" y="125741"/>
                </a:cubicBezTo>
                <a:cubicBezTo>
                  <a:pt x="6365071" y="142705"/>
                  <a:pt x="6393098" y="172208"/>
                  <a:pt x="6424076" y="187697"/>
                </a:cubicBezTo>
                <a:cubicBezTo>
                  <a:pt x="6487507" y="219412"/>
                  <a:pt x="6525861" y="297595"/>
                  <a:pt x="6539137" y="420768"/>
                </a:cubicBezTo>
                <a:cubicBezTo>
                  <a:pt x="6541349" y="445108"/>
                  <a:pt x="6548725" y="474611"/>
                  <a:pt x="6553888" y="486412"/>
                </a:cubicBezTo>
                <a:cubicBezTo>
                  <a:pt x="6559789" y="498213"/>
                  <a:pt x="6564214" y="521815"/>
                  <a:pt x="6564214" y="538042"/>
                </a:cubicBezTo>
                <a:cubicBezTo>
                  <a:pt x="6564214" y="554268"/>
                  <a:pt x="6567902" y="571970"/>
                  <a:pt x="6572327" y="576395"/>
                </a:cubicBezTo>
                <a:cubicBezTo>
                  <a:pt x="6583391" y="587459"/>
                  <a:pt x="6595192" y="718746"/>
                  <a:pt x="6586341" y="734235"/>
                </a:cubicBezTo>
                <a:cubicBezTo>
                  <a:pt x="6578966" y="748249"/>
                  <a:pt x="6583391" y="756362"/>
                  <a:pt x="6599617" y="756362"/>
                </a:cubicBezTo>
                <a:cubicBezTo>
                  <a:pt x="6614369" y="756362"/>
                  <a:pt x="6711728" y="844132"/>
                  <a:pt x="6711728" y="857409"/>
                </a:cubicBezTo>
                <a:cubicBezTo>
                  <a:pt x="6711728" y="866259"/>
                  <a:pt x="6709515" y="866997"/>
                  <a:pt x="6700664" y="859621"/>
                </a:cubicBezTo>
                <a:cubicBezTo>
                  <a:pt x="6691813" y="852246"/>
                  <a:pt x="6687388" y="852246"/>
                  <a:pt x="6678537" y="859621"/>
                </a:cubicBezTo>
                <a:cubicBezTo>
                  <a:pt x="6672636" y="864784"/>
                  <a:pt x="6667474" y="872898"/>
                  <a:pt x="6667474" y="877323"/>
                </a:cubicBezTo>
                <a:cubicBezTo>
                  <a:pt x="6667474" y="892074"/>
                  <a:pt x="6633545" y="919364"/>
                  <a:pt x="6618794" y="917152"/>
                </a:cubicBezTo>
                <a:cubicBezTo>
                  <a:pt x="6601830" y="914201"/>
                  <a:pt x="6603305" y="935591"/>
                  <a:pt x="6623957" y="985008"/>
                </a:cubicBezTo>
                <a:cubicBezTo>
                  <a:pt x="6631333" y="1003447"/>
                  <a:pt x="6640921" y="1052864"/>
                  <a:pt x="6645347" y="1095643"/>
                </a:cubicBezTo>
                <a:cubicBezTo>
                  <a:pt x="6649772" y="1138422"/>
                  <a:pt x="6656410" y="1191527"/>
                  <a:pt x="6660098" y="1213654"/>
                </a:cubicBezTo>
                <a:cubicBezTo>
                  <a:pt x="6668211" y="1265284"/>
                  <a:pt x="6662311" y="1272659"/>
                  <a:pt x="6610681" y="1272659"/>
                </a:cubicBezTo>
                <a:lnTo>
                  <a:pt x="6570115" y="1272659"/>
                </a:lnTo>
                <a:lnTo>
                  <a:pt x="6573803" y="1316914"/>
                </a:lnTo>
                <a:cubicBezTo>
                  <a:pt x="6579703" y="1383295"/>
                  <a:pt x="6590767" y="1395096"/>
                  <a:pt x="6646822" y="1399521"/>
                </a:cubicBezTo>
                <a:cubicBezTo>
                  <a:pt x="6686650" y="1402471"/>
                  <a:pt x="6697714" y="1400996"/>
                  <a:pt x="6724266" y="1385507"/>
                </a:cubicBezTo>
                <a:cubicBezTo>
                  <a:pt x="6750819" y="1370018"/>
                  <a:pt x="6757457" y="1369281"/>
                  <a:pt x="6771471" y="1377394"/>
                </a:cubicBezTo>
                <a:cubicBezTo>
                  <a:pt x="6803924" y="1396571"/>
                  <a:pt x="6829001" y="1423123"/>
                  <a:pt x="6829001" y="1438612"/>
                </a:cubicBezTo>
                <a:cubicBezTo>
                  <a:pt x="6829001" y="1453364"/>
                  <a:pt x="6831951" y="1454839"/>
                  <a:pt x="6868092" y="1451888"/>
                </a:cubicBezTo>
                <a:cubicBezTo>
                  <a:pt x="6920460" y="1447463"/>
                  <a:pt x="6924885" y="1445988"/>
                  <a:pt x="6920460" y="1428286"/>
                </a:cubicBezTo>
                <a:cubicBezTo>
                  <a:pt x="6915296" y="1408372"/>
                  <a:pt x="6928573" y="1392883"/>
                  <a:pt x="6957338" y="1386983"/>
                </a:cubicBezTo>
                <a:cubicBezTo>
                  <a:pt x="6998642" y="1378132"/>
                  <a:pt x="7014131" y="1357480"/>
                  <a:pt x="7014131" y="1310275"/>
                </a:cubicBezTo>
                <a:cubicBezTo>
                  <a:pt x="7014131" y="1287411"/>
                  <a:pt x="7008968" y="1250532"/>
                  <a:pt x="7003067" y="1228405"/>
                </a:cubicBezTo>
                <a:cubicBezTo>
                  <a:pt x="6997166" y="1206278"/>
                  <a:pt x="6989791" y="1174563"/>
                  <a:pt x="6987578" y="1157599"/>
                </a:cubicBezTo>
                <a:cubicBezTo>
                  <a:pt x="6983890" y="1132522"/>
                  <a:pt x="6978727" y="1125146"/>
                  <a:pt x="6957338" y="1113345"/>
                </a:cubicBezTo>
                <a:cubicBezTo>
                  <a:pt x="6931523" y="1099331"/>
                  <a:pt x="6931523" y="1099331"/>
                  <a:pt x="6935211" y="1058765"/>
                </a:cubicBezTo>
                <a:cubicBezTo>
                  <a:pt x="6937424" y="1036638"/>
                  <a:pt x="6946274" y="1005660"/>
                  <a:pt x="6954387" y="990171"/>
                </a:cubicBezTo>
                <a:cubicBezTo>
                  <a:pt x="6975039" y="952555"/>
                  <a:pt x="6974302" y="919364"/>
                  <a:pt x="6950700" y="885436"/>
                </a:cubicBezTo>
                <a:cubicBezTo>
                  <a:pt x="6935948" y="863309"/>
                  <a:pt x="6932260" y="850033"/>
                  <a:pt x="6933736" y="823481"/>
                </a:cubicBezTo>
                <a:lnTo>
                  <a:pt x="6935948" y="789552"/>
                </a:lnTo>
                <a:lnTo>
                  <a:pt x="6910133" y="789552"/>
                </a:lnTo>
                <a:cubicBezTo>
                  <a:pt x="6881369" y="789552"/>
                  <a:pt x="6848915" y="812417"/>
                  <a:pt x="6831951" y="845608"/>
                </a:cubicBezTo>
                <a:cubicBezTo>
                  <a:pt x="6819413" y="870685"/>
                  <a:pt x="6795073" y="873635"/>
                  <a:pt x="6789910" y="851508"/>
                </a:cubicBezTo>
                <a:cubicBezTo>
                  <a:pt x="6784009" y="828644"/>
                  <a:pt x="6797286" y="796928"/>
                  <a:pt x="6821625" y="779964"/>
                </a:cubicBezTo>
                <a:cubicBezTo>
                  <a:pt x="6833427" y="771113"/>
                  <a:pt x="6850391" y="748249"/>
                  <a:pt x="6859979" y="729072"/>
                </a:cubicBezTo>
                <a:cubicBezTo>
                  <a:pt x="6869567" y="709895"/>
                  <a:pt x="6880631" y="691456"/>
                  <a:pt x="6884319" y="688506"/>
                </a:cubicBezTo>
                <a:cubicBezTo>
                  <a:pt x="6888744" y="685555"/>
                  <a:pt x="6891694" y="634663"/>
                  <a:pt x="6891694" y="563119"/>
                </a:cubicBezTo>
                <a:lnTo>
                  <a:pt x="6891694" y="439208"/>
                </a:lnTo>
                <a:lnTo>
                  <a:pt x="6918984" y="428144"/>
                </a:lnTo>
                <a:cubicBezTo>
                  <a:pt x="6941111" y="418556"/>
                  <a:pt x="6947750" y="411918"/>
                  <a:pt x="6951437" y="391266"/>
                </a:cubicBezTo>
                <a:cubicBezTo>
                  <a:pt x="6954387" y="377252"/>
                  <a:pt x="6962501" y="353650"/>
                  <a:pt x="6969877" y="339636"/>
                </a:cubicBezTo>
                <a:cubicBezTo>
                  <a:pt x="6988316" y="305708"/>
                  <a:pt x="6987578" y="304233"/>
                  <a:pt x="6958075" y="291694"/>
                </a:cubicBezTo>
                <a:cubicBezTo>
                  <a:pt x="6941111" y="284318"/>
                  <a:pt x="6932260" y="276205"/>
                  <a:pt x="6932260" y="265879"/>
                </a:cubicBezTo>
                <a:cubicBezTo>
                  <a:pt x="6932260" y="257766"/>
                  <a:pt x="6928573" y="248915"/>
                  <a:pt x="6924885" y="246702"/>
                </a:cubicBezTo>
                <a:cubicBezTo>
                  <a:pt x="6921197" y="244490"/>
                  <a:pt x="6917509" y="236376"/>
                  <a:pt x="6917509" y="229738"/>
                </a:cubicBezTo>
                <a:cubicBezTo>
                  <a:pt x="6917509" y="222363"/>
                  <a:pt x="6905708" y="212037"/>
                  <a:pt x="6888006" y="204661"/>
                </a:cubicBezTo>
                <a:cubicBezTo>
                  <a:pt x="6871780" y="198023"/>
                  <a:pt x="6858504" y="187697"/>
                  <a:pt x="6858504" y="182534"/>
                </a:cubicBezTo>
                <a:cubicBezTo>
                  <a:pt x="6858504" y="177371"/>
                  <a:pt x="6876205" y="153031"/>
                  <a:pt x="6897595" y="128692"/>
                </a:cubicBezTo>
                <a:lnTo>
                  <a:pt x="6936686" y="85175"/>
                </a:lnTo>
                <a:lnTo>
                  <a:pt x="7034045" y="85175"/>
                </a:lnTo>
                <a:lnTo>
                  <a:pt x="7076824" y="125004"/>
                </a:lnTo>
                <a:cubicBezTo>
                  <a:pt x="7100426" y="147131"/>
                  <a:pt x="7119603" y="169995"/>
                  <a:pt x="7119603" y="175896"/>
                </a:cubicBezTo>
                <a:cubicBezTo>
                  <a:pt x="7119603" y="181796"/>
                  <a:pt x="7108539" y="191385"/>
                  <a:pt x="7095263" y="197285"/>
                </a:cubicBezTo>
                <a:cubicBezTo>
                  <a:pt x="7069448" y="208349"/>
                  <a:pt x="7062073" y="237114"/>
                  <a:pt x="7081987" y="244490"/>
                </a:cubicBezTo>
                <a:cubicBezTo>
                  <a:pt x="7087888" y="246702"/>
                  <a:pt x="7093050" y="253340"/>
                  <a:pt x="7093050" y="259241"/>
                </a:cubicBezTo>
                <a:cubicBezTo>
                  <a:pt x="7093050" y="265142"/>
                  <a:pt x="7107802" y="282106"/>
                  <a:pt x="7126241" y="297595"/>
                </a:cubicBezTo>
                <a:cubicBezTo>
                  <a:pt x="7160169" y="325622"/>
                  <a:pt x="7203685" y="382415"/>
                  <a:pt x="7203685" y="399379"/>
                </a:cubicBezTo>
                <a:cubicBezTo>
                  <a:pt x="7203685" y="411180"/>
                  <a:pt x="7255315" y="512964"/>
                  <a:pt x="7275967" y="542467"/>
                </a:cubicBezTo>
                <a:cubicBezTo>
                  <a:pt x="7284818" y="555006"/>
                  <a:pt x="7292194" y="574183"/>
                  <a:pt x="7292194" y="585984"/>
                </a:cubicBezTo>
                <a:cubicBezTo>
                  <a:pt x="7292194" y="599997"/>
                  <a:pt x="7298832" y="613274"/>
                  <a:pt x="7310633" y="623600"/>
                </a:cubicBezTo>
                <a:cubicBezTo>
                  <a:pt x="7320959" y="632450"/>
                  <a:pt x="7329072" y="642039"/>
                  <a:pt x="7329072" y="644989"/>
                </a:cubicBezTo>
                <a:cubicBezTo>
                  <a:pt x="7329072" y="652365"/>
                  <a:pt x="7294407" y="703995"/>
                  <a:pt x="7268592" y="736448"/>
                </a:cubicBezTo>
                <a:cubicBezTo>
                  <a:pt x="7250153" y="759312"/>
                  <a:pt x="7248677" y="768901"/>
                  <a:pt x="7240564" y="875110"/>
                </a:cubicBezTo>
                <a:cubicBezTo>
                  <a:pt x="7236139" y="937804"/>
                  <a:pt x="7229500" y="992384"/>
                  <a:pt x="7225075" y="996809"/>
                </a:cubicBezTo>
                <a:cubicBezTo>
                  <a:pt x="7220650" y="1001234"/>
                  <a:pt x="7206636" y="1004185"/>
                  <a:pt x="7194097" y="1004185"/>
                </a:cubicBezTo>
                <a:cubicBezTo>
                  <a:pt x="7171233" y="1004185"/>
                  <a:pt x="7169757" y="1006397"/>
                  <a:pt x="7163857" y="1040326"/>
                </a:cubicBezTo>
                <a:cubicBezTo>
                  <a:pt x="7159431" y="1063190"/>
                  <a:pt x="7160169" y="1086055"/>
                  <a:pt x="7164594" y="1103019"/>
                </a:cubicBezTo>
                <a:cubicBezTo>
                  <a:pt x="7185246" y="1176776"/>
                  <a:pt x="7190409" y="1201853"/>
                  <a:pt x="7196310" y="1266021"/>
                </a:cubicBezTo>
                <a:cubicBezTo>
                  <a:pt x="7203685" y="1344204"/>
                  <a:pt x="7215487" y="1414273"/>
                  <a:pt x="7227288" y="1445250"/>
                </a:cubicBezTo>
                <a:cubicBezTo>
                  <a:pt x="7237614" y="1472540"/>
                  <a:pt x="7277442" y="1474015"/>
                  <a:pt x="7294407" y="1448201"/>
                </a:cubicBezTo>
                <a:cubicBezTo>
                  <a:pt x="7302520" y="1435662"/>
                  <a:pt x="7315796" y="1429024"/>
                  <a:pt x="7341611" y="1425336"/>
                </a:cubicBezTo>
                <a:cubicBezTo>
                  <a:pt x="7396191" y="1416485"/>
                  <a:pt x="7447821" y="1420173"/>
                  <a:pt x="7462572" y="1433449"/>
                </a:cubicBezTo>
                <a:cubicBezTo>
                  <a:pt x="7472160" y="1442300"/>
                  <a:pt x="7488387" y="1444513"/>
                  <a:pt x="7529691" y="1443038"/>
                </a:cubicBezTo>
                <a:cubicBezTo>
                  <a:pt x="7559194" y="1442300"/>
                  <a:pt x="7618199" y="1443775"/>
                  <a:pt x="7660978" y="1446725"/>
                </a:cubicBezTo>
                <a:cubicBezTo>
                  <a:pt x="7725147" y="1451151"/>
                  <a:pt x="7743586" y="1450413"/>
                  <a:pt x="7767188" y="1440087"/>
                </a:cubicBezTo>
                <a:cubicBezTo>
                  <a:pt x="7787840" y="1431237"/>
                  <a:pt x="7798165" y="1430499"/>
                  <a:pt x="7803329" y="1435662"/>
                </a:cubicBezTo>
                <a:cubicBezTo>
                  <a:pt x="7807754" y="1440087"/>
                  <a:pt x="7817343" y="1443775"/>
                  <a:pt x="7824718" y="1443775"/>
                </a:cubicBezTo>
                <a:cubicBezTo>
                  <a:pt x="7841682" y="1443775"/>
                  <a:pt x="7842419" y="1417960"/>
                  <a:pt x="7826193" y="1362643"/>
                </a:cubicBezTo>
                <a:cubicBezTo>
                  <a:pt x="7819555" y="1340516"/>
                  <a:pt x="7810704" y="1301425"/>
                  <a:pt x="7806279" y="1276347"/>
                </a:cubicBezTo>
                <a:cubicBezTo>
                  <a:pt x="7799641" y="1240944"/>
                  <a:pt x="7791528" y="1222505"/>
                  <a:pt x="7768662" y="1195215"/>
                </a:cubicBezTo>
                <a:lnTo>
                  <a:pt x="7739160" y="1159812"/>
                </a:lnTo>
                <a:lnTo>
                  <a:pt x="7736947" y="1063928"/>
                </a:lnTo>
                <a:cubicBezTo>
                  <a:pt x="7735472" y="1010823"/>
                  <a:pt x="7731047" y="964356"/>
                  <a:pt x="7727359" y="959193"/>
                </a:cubicBezTo>
                <a:cubicBezTo>
                  <a:pt x="7723671" y="954768"/>
                  <a:pt x="7722196" y="942229"/>
                  <a:pt x="7725147" y="932641"/>
                </a:cubicBezTo>
                <a:cubicBezTo>
                  <a:pt x="7727359" y="922315"/>
                  <a:pt x="7726621" y="911989"/>
                  <a:pt x="7722196" y="909776"/>
                </a:cubicBezTo>
                <a:cubicBezTo>
                  <a:pt x="7713345" y="904613"/>
                  <a:pt x="7705232" y="923790"/>
                  <a:pt x="7710395" y="937066"/>
                </a:cubicBezTo>
                <a:cubicBezTo>
                  <a:pt x="7712607" y="942229"/>
                  <a:pt x="7709657" y="956243"/>
                  <a:pt x="7703757" y="967306"/>
                </a:cubicBezTo>
                <a:cubicBezTo>
                  <a:pt x="7697856" y="979107"/>
                  <a:pt x="7694906" y="999022"/>
                  <a:pt x="7697119" y="1014511"/>
                </a:cubicBezTo>
                <a:cubicBezTo>
                  <a:pt x="7701544" y="1045489"/>
                  <a:pt x="7690480" y="1058765"/>
                  <a:pt x="7646964" y="1073516"/>
                </a:cubicBezTo>
                <a:cubicBezTo>
                  <a:pt x="7624099" y="1081629"/>
                  <a:pt x="7615986" y="1080892"/>
                  <a:pt x="7587958" y="1068353"/>
                </a:cubicBezTo>
                <a:cubicBezTo>
                  <a:pt x="7537066" y="1046964"/>
                  <a:pt x="7534116" y="1038850"/>
                  <a:pt x="7555505" y="992384"/>
                </a:cubicBezTo>
                <a:lnTo>
                  <a:pt x="7573207" y="952555"/>
                </a:lnTo>
                <a:lnTo>
                  <a:pt x="7557718" y="886911"/>
                </a:lnTo>
                <a:cubicBezTo>
                  <a:pt x="7543705" y="827168"/>
                  <a:pt x="7542967" y="816105"/>
                  <a:pt x="7551080" y="765213"/>
                </a:cubicBezTo>
                <a:cubicBezTo>
                  <a:pt x="7560669" y="708420"/>
                  <a:pt x="7587221" y="639089"/>
                  <a:pt x="7608610" y="615486"/>
                </a:cubicBezTo>
                <a:cubicBezTo>
                  <a:pt x="7616724" y="606636"/>
                  <a:pt x="7618937" y="595572"/>
                  <a:pt x="7615986" y="580821"/>
                </a:cubicBezTo>
                <a:cubicBezTo>
                  <a:pt x="7610085" y="552793"/>
                  <a:pt x="7623362" y="542467"/>
                  <a:pt x="7657290" y="547630"/>
                </a:cubicBezTo>
                <a:cubicBezTo>
                  <a:pt x="7689743" y="552793"/>
                  <a:pt x="7706707" y="541730"/>
                  <a:pt x="7706707" y="513702"/>
                </a:cubicBezTo>
                <a:cubicBezTo>
                  <a:pt x="7706707" y="502638"/>
                  <a:pt x="7709657" y="490837"/>
                  <a:pt x="7714083" y="486412"/>
                </a:cubicBezTo>
                <a:cubicBezTo>
                  <a:pt x="7718508" y="481987"/>
                  <a:pt x="7722933" y="442158"/>
                  <a:pt x="7725147" y="396429"/>
                </a:cubicBezTo>
                <a:cubicBezTo>
                  <a:pt x="7727359" y="349224"/>
                  <a:pt x="7733260" y="303495"/>
                  <a:pt x="7739160" y="288744"/>
                </a:cubicBezTo>
                <a:cubicBezTo>
                  <a:pt x="7750961" y="260716"/>
                  <a:pt x="7748748" y="254816"/>
                  <a:pt x="7725884" y="254816"/>
                </a:cubicBezTo>
                <a:cubicBezTo>
                  <a:pt x="7708182" y="254816"/>
                  <a:pt x="7677205" y="203186"/>
                  <a:pt x="7677205" y="173683"/>
                </a:cubicBezTo>
                <a:cubicBezTo>
                  <a:pt x="7677205" y="163357"/>
                  <a:pt x="7670566" y="151556"/>
                  <a:pt x="7662453" y="145656"/>
                </a:cubicBezTo>
                <a:cubicBezTo>
                  <a:pt x="7644751" y="134592"/>
                  <a:pt x="7644014" y="113940"/>
                  <a:pt x="7659503" y="83700"/>
                </a:cubicBezTo>
                <a:cubicBezTo>
                  <a:pt x="7674254" y="54935"/>
                  <a:pt x="7709657" y="40183"/>
                  <a:pt x="7763500" y="40183"/>
                </a:cubicBezTo>
                <a:cubicBezTo>
                  <a:pt x="7803329" y="40183"/>
                  <a:pt x="7807016" y="41658"/>
                  <a:pt x="7833569" y="71161"/>
                </a:cubicBezTo>
                <a:cubicBezTo>
                  <a:pt x="7866022" y="106564"/>
                  <a:pt x="7867497" y="110990"/>
                  <a:pt x="7846845" y="121316"/>
                </a:cubicBezTo>
                <a:cubicBezTo>
                  <a:pt x="7828406" y="130904"/>
                  <a:pt x="7826930" y="165570"/>
                  <a:pt x="7844632" y="186959"/>
                </a:cubicBezTo>
                <a:cubicBezTo>
                  <a:pt x="7852745" y="196548"/>
                  <a:pt x="7878560" y="208349"/>
                  <a:pt x="7913226" y="217937"/>
                </a:cubicBezTo>
                <a:cubicBezTo>
                  <a:pt x="8006897" y="243015"/>
                  <a:pt x="7999522" y="243752"/>
                  <a:pt x="8003947" y="215725"/>
                </a:cubicBezTo>
                <a:cubicBezTo>
                  <a:pt x="8006160" y="202448"/>
                  <a:pt x="8006160" y="174421"/>
                  <a:pt x="8003947" y="153031"/>
                </a:cubicBezTo>
                <a:cubicBezTo>
                  <a:pt x="8001735" y="129429"/>
                  <a:pt x="8003209" y="113203"/>
                  <a:pt x="8008372" y="110252"/>
                </a:cubicBezTo>
                <a:cubicBezTo>
                  <a:pt x="8012798" y="107302"/>
                  <a:pt x="8016486" y="91813"/>
                  <a:pt x="8016486" y="75587"/>
                </a:cubicBezTo>
                <a:cubicBezTo>
                  <a:pt x="8016486" y="56410"/>
                  <a:pt x="8020174" y="44609"/>
                  <a:pt x="8027549" y="41658"/>
                </a:cubicBezTo>
                <a:cubicBezTo>
                  <a:pt x="8043038" y="35758"/>
                  <a:pt x="8062952" y="53460"/>
                  <a:pt x="8054102" y="63786"/>
                </a:cubicBezTo>
                <a:cubicBezTo>
                  <a:pt x="8050414" y="68211"/>
                  <a:pt x="8046726" y="111727"/>
                  <a:pt x="8046726" y="160407"/>
                </a:cubicBezTo>
                <a:cubicBezTo>
                  <a:pt x="8046726" y="209086"/>
                  <a:pt x="8046726" y="255553"/>
                  <a:pt x="8045989" y="263666"/>
                </a:cubicBezTo>
                <a:cubicBezTo>
                  <a:pt x="8045250" y="271780"/>
                  <a:pt x="8044513" y="296857"/>
                  <a:pt x="8043038" y="318984"/>
                </a:cubicBezTo>
                <a:cubicBezTo>
                  <a:pt x="8040088" y="357338"/>
                  <a:pt x="8054102" y="402329"/>
                  <a:pt x="8082129" y="444371"/>
                </a:cubicBezTo>
                <a:cubicBezTo>
                  <a:pt x="8085817" y="450271"/>
                  <a:pt x="8106469" y="484199"/>
                  <a:pt x="8127121" y="519603"/>
                </a:cubicBezTo>
                <a:cubicBezTo>
                  <a:pt x="8160312" y="576395"/>
                  <a:pt x="8163261" y="585246"/>
                  <a:pt x="8155148" y="599260"/>
                </a:cubicBezTo>
                <a:cubicBezTo>
                  <a:pt x="8149986" y="607373"/>
                  <a:pt x="8139659" y="616224"/>
                  <a:pt x="8133021" y="618437"/>
                </a:cubicBezTo>
                <a:cubicBezTo>
                  <a:pt x="8113845" y="624337"/>
                  <a:pt x="8102044" y="642776"/>
                  <a:pt x="8110157" y="653102"/>
                </a:cubicBezTo>
                <a:cubicBezTo>
                  <a:pt x="8118270" y="663428"/>
                  <a:pt x="8146298" y="748249"/>
                  <a:pt x="8150723" y="777751"/>
                </a:cubicBezTo>
                <a:cubicBezTo>
                  <a:pt x="8155886" y="807254"/>
                  <a:pt x="8145560" y="816842"/>
                  <a:pt x="8108682" y="816842"/>
                </a:cubicBezTo>
                <a:cubicBezTo>
                  <a:pt x="8090243" y="816842"/>
                  <a:pt x="8073278" y="819793"/>
                  <a:pt x="8071065" y="822005"/>
                </a:cubicBezTo>
                <a:cubicBezTo>
                  <a:pt x="8068853" y="824218"/>
                  <a:pt x="8060740" y="852246"/>
                  <a:pt x="8053364" y="883961"/>
                </a:cubicBezTo>
                <a:cubicBezTo>
                  <a:pt x="8045989" y="915677"/>
                  <a:pt x="8036400" y="951080"/>
                  <a:pt x="8031975" y="962881"/>
                </a:cubicBezTo>
                <a:cubicBezTo>
                  <a:pt x="8027549" y="974682"/>
                  <a:pt x="8025336" y="993859"/>
                  <a:pt x="8028287" y="1004922"/>
                </a:cubicBezTo>
                <a:cubicBezTo>
                  <a:pt x="8031975" y="1020411"/>
                  <a:pt x="8027549" y="1033687"/>
                  <a:pt x="8010585" y="1058027"/>
                </a:cubicBezTo>
                <a:cubicBezTo>
                  <a:pt x="7998047" y="1075729"/>
                  <a:pt x="7984033" y="1091955"/>
                  <a:pt x="7978869" y="1094168"/>
                </a:cubicBezTo>
                <a:cubicBezTo>
                  <a:pt x="7973707" y="1095643"/>
                  <a:pt x="7984770" y="1113345"/>
                  <a:pt x="8006897" y="1136947"/>
                </a:cubicBezTo>
                <a:cubicBezTo>
                  <a:pt x="8027549" y="1159074"/>
                  <a:pt x="8057052" y="1197427"/>
                  <a:pt x="8073278" y="1221767"/>
                </a:cubicBezTo>
                <a:cubicBezTo>
                  <a:pt x="8111632" y="1281510"/>
                  <a:pt x="8155886" y="1330927"/>
                  <a:pt x="8184651" y="1345679"/>
                </a:cubicBezTo>
                <a:cubicBezTo>
                  <a:pt x="8229642" y="1369281"/>
                  <a:pt x="8253245" y="1417960"/>
                  <a:pt x="8228168" y="1438612"/>
                </a:cubicBezTo>
                <a:cubicBezTo>
                  <a:pt x="8210466" y="1453364"/>
                  <a:pt x="8210466" y="1485817"/>
                  <a:pt x="8228168" y="1517532"/>
                </a:cubicBezTo>
                <a:cubicBezTo>
                  <a:pt x="8242919" y="1544084"/>
                  <a:pt x="8246607" y="1546297"/>
                  <a:pt x="8273159" y="1544822"/>
                </a:cubicBezTo>
                <a:cubicBezTo>
                  <a:pt x="8288648" y="1544084"/>
                  <a:pt x="8311513" y="1543347"/>
                  <a:pt x="8323314" y="1543347"/>
                </a:cubicBezTo>
                <a:cubicBezTo>
                  <a:pt x="8343965" y="1543347"/>
                  <a:pt x="8344704" y="1542609"/>
                  <a:pt x="8332902" y="1529333"/>
                </a:cubicBezTo>
                <a:cubicBezTo>
                  <a:pt x="8317413" y="1511631"/>
                  <a:pt x="8316676" y="1500568"/>
                  <a:pt x="8332165" y="1513844"/>
                </a:cubicBezTo>
                <a:cubicBezTo>
                  <a:pt x="8346916" y="1526383"/>
                  <a:pt x="8419935" y="1530071"/>
                  <a:pt x="8633830" y="1529333"/>
                </a:cubicBezTo>
                <a:cubicBezTo>
                  <a:pt x="8761429" y="1529333"/>
                  <a:pt x="8806421" y="1526383"/>
                  <a:pt x="8844037" y="1516794"/>
                </a:cubicBezTo>
                <a:cubicBezTo>
                  <a:pt x="8870589" y="1510156"/>
                  <a:pt x="8894929" y="1501306"/>
                  <a:pt x="8898617" y="1497618"/>
                </a:cubicBezTo>
                <a:cubicBezTo>
                  <a:pt x="8902305" y="1493930"/>
                  <a:pt x="8919268" y="1490980"/>
                  <a:pt x="8936233" y="1490980"/>
                </a:cubicBezTo>
                <a:cubicBezTo>
                  <a:pt x="8953197" y="1490980"/>
                  <a:pt x="8970161" y="1487292"/>
                  <a:pt x="8975324" y="1482129"/>
                </a:cubicBezTo>
                <a:cubicBezTo>
                  <a:pt x="8981962" y="1475491"/>
                  <a:pt x="8987862" y="1476966"/>
                  <a:pt x="9001139" y="1489504"/>
                </a:cubicBezTo>
                <a:cubicBezTo>
                  <a:pt x="9010727" y="1498355"/>
                  <a:pt x="9022528" y="1505731"/>
                  <a:pt x="9026954" y="1505731"/>
                </a:cubicBezTo>
                <a:cubicBezTo>
                  <a:pt x="9031379" y="1505731"/>
                  <a:pt x="9035804" y="1509419"/>
                  <a:pt x="9035804" y="1513107"/>
                </a:cubicBezTo>
                <a:cubicBezTo>
                  <a:pt x="9035804" y="1516794"/>
                  <a:pt x="9039492" y="1524908"/>
                  <a:pt x="9043180" y="1530071"/>
                </a:cubicBezTo>
                <a:cubicBezTo>
                  <a:pt x="9047605" y="1535234"/>
                  <a:pt x="9056457" y="1547035"/>
                  <a:pt x="9063832" y="1556623"/>
                </a:cubicBezTo>
                <a:cubicBezTo>
                  <a:pt x="9074896" y="1570637"/>
                  <a:pt x="9085959" y="1575062"/>
                  <a:pt x="9119150" y="1578013"/>
                </a:cubicBezTo>
                <a:cubicBezTo>
                  <a:pt x="9158978" y="1580963"/>
                  <a:pt x="9161191" y="1580225"/>
                  <a:pt x="9161191" y="1564736"/>
                </a:cubicBezTo>
                <a:cubicBezTo>
                  <a:pt x="9161191" y="1555148"/>
                  <a:pt x="9147177" y="1519007"/>
                  <a:pt x="9130213" y="1482866"/>
                </a:cubicBezTo>
                <a:cubicBezTo>
                  <a:pt x="9105873" y="1431974"/>
                  <a:pt x="9094810" y="1416485"/>
                  <a:pt x="9079321" y="1410585"/>
                </a:cubicBezTo>
                <a:cubicBezTo>
                  <a:pt x="9066782" y="1406159"/>
                  <a:pt x="9051293" y="1389933"/>
                  <a:pt x="9039492" y="1370018"/>
                </a:cubicBezTo>
                <a:cubicBezTo>
                  <a:pt x="9022528" y="1341253"/>
                  <a:pt x="9020316" y="1330190"/>
                  <a:pt x="9023266" y="1294049"/>
                </a:cubicBezTo>
                <a:cubicBezTo>
                  <a:pt x="9024741" y="1270447"/>
                  <a:pt x="9033591" y="1226930"/>
                  <a:pt x="9042443" y="1195952"/>
                </a:cubicBezTo>
                <a:cubicBezTo>
                  <a:pt x="9051293" y="1165712"/>
                  <a:pt x="9057931" y="1140635"/>
                  <a:pt x="9057931" y="1139897"/>
                </a:cubicBezTo>
                <a:cubicBezTo>
                  <a:pt x="9058669" y="1135472"/>
                  <a:pt x="9028429" y="1107444"/>
                  <a:pt x="9022528" y="1107444"/>
                </a:cubicBezTo>
                <a:cubicBezTo>
                  <a:pt x="9008515" y="1107444"/>
                  <a:pt x="9004827" y="1092693"/>
                  <a:pt x="9013677" y="1066140"/>
                </a:cubicBezTo>
                <a:cubicBezTo>
                  <a:pt x="9021053" y="1044013"/>
                  <a:pt x="9019578" y="1032212"/>
                  <a:pt x="9007039" y="989433"/>
                </a:cubicBezTo>
                <a:cubicBezTo>
                  <a:pt x="8998189" y="961406"/>
                  <a:pt x="8988600" y="936328"/>
                  <a:pt x="8984912" y="934116"/>
                </a:cubicBezTo>
                <a:cubicBezTo>
                  <a:pt x="8981224" y="931903"/>
                  <a:pt x="8978274" y="871422"/>
                  <a:pt x="8977536" y="799141"/>
                </a:cubicBezTo>
                <a:cubicBezTo>
                  <a:pt x="8976799" y="676705"/>
                  <a:pt x="8977536" y="667116"/>
                  <a:pt x="8993025" y="644989"/>
                </a:cubicBezTo>
                <a:cubicBezTo>
                  <a:pt x="9003351" y="630238"/>
                  <a:pt x="9018840" y="619174"/>
                  <a:pt x="9034330" y="615486"/>
                </a:cubicBezTo>
                <a:cubicBezTo>
                  <a:pt x="9057931" y="609586"/>
                  <a:pt x="9060882" y="605898"/>
                  <a:pt x="9072683" y="560906"/>
                </a:cubicBezTo>
                <a:cubicBezTo>
                  <a:pt x="9087434" y="507064"/>
                  <a:pt x="9084484" y="498213"/>
                  <a:pt x="9046868" y="491575"/>
                </a:cubicBezTo>
                <a:cubicBezTo>
                  <a:pt x="9027691" y="487887"/>
                  <a:pt x="9019578" y="481249"/>
                  <a:pt x="9009252" y="457647"/>
                </a:cubicBezTo>
                <a:cubicBezTo>
                  <a:pt x="9001876" y="441420"/>
                  <a:pt x="8991550" y="428144"/>
                  <a:pt x="8986388" y="428144"/>
                </a:cubicBezTo>
                <a:cubicBezTo>
                  <a:pt x="8980487" y="428144"/>
                  <a:pt x="8976062" y="420031"/>
                  <a:pt x="8976062" y="407492"/>
                </a:cubicBezTo>
                <a:cubicBezTo>
                  <a:pt x="8976062" y="396429"/>
                  <a:pt x="8965735" y="367664"/>
                  <a:pt x="8953935" y="343324"/>
                </a:cubicBezTo>
                <a:cubicBezTo>
                  <a:pt x="8928120" y="290956"/>
                  <a:pt x="8927382" y="288006"/>
                  <a:pt x="8948034" y="262191"/>
                </a:cubicBezTo>
                <a:cubicBezTo>
                  <a:pt x="8963522" y="242277"/>
                  <a:pt x="8965735" y="242277"/>
                  <a:pt x="9028429" y="244490"/>
                </a:cubicBezTo>
                <a:cubicBezTo>
                  <a:pt x="9088172" y="246702"/>
                  <a:pt x="9095547" y="248915"/>
                  <a:pt x="9121362" y="269567"/>
                </a:cubicBezTo>
                <a:cubicBezTo>
                  <a:pt x="9136851" y="282106"/>
                  <a:pt x="9159716" y="306445"/>
                  <a:pt x="9171517" y="323409"/>
                </a:cubicBezTo>
                <a:cubicBezTo>
                  <a:pt x="9190694" y="349962"/>
                  <a:pt x="9193644" y="361763"/>
                  <a:pt x="9194382" y="402329"/>
                </a:cubicBezTo>
                <a:cubicBezTo>
                  <a:pt x="9194382" y="428144"/>
                  <a:pt x="9198069" y="453221"/>
                  <a:pt x="9202495" y="457647"/>
                </a:cubicBezTo>
                <a:cubicBezTo>
                  <a:pt x="9207658" y="462810"/>
                  <a:pt x="9223147" y="459860"/>
                  <a:pt x="9251174" y="447321"/>
                </a:cubicBezTo>
                <a:cubicBezTo>
                  <a:pt x="9297641" y="426669"/>
                  <a:pt x="9306492" y="408230"/>
                  <a:pt x="9297641" y="349962"/>
                </a:cubicBezTo>
                <a:cubicBezTo>
                  <a:pt x="9294691" y="332260"/>
                  <a:pt x="9296904" y="304233"/>
                  <a:pt x="9301329" y="287269"/>
                </a:cubicBezTo>
                <a:cubicBezTo>
                  <a:pt x="9307230" y="265142"/>
                  <a:pt x="9307230" y="254078"/>
                  <a:pt x="9302066" y="248178"/>
                </a:cubicBezTo>
                <a:cubicBezTo>
                  <a:pt x="9285103" y="231213"/>
                  <a:pt x="9291740" y="229001"/>
                  <a:pt x="9350746" y="234901"/>
                </a:cubicBezTo>
                <a:cubicBezTo>
                  <a:pt x="9356646" y="235639"/>
                  <a:pt x="9358860" y="254816"/>
                  <a:pt x="9358121" y="293169"/>
                </a:cubicBezTo>
                <a:cubicBezTo>
                  <a:pt x="9356646" y="375777"/>
                  <a:pt x="9361072" y="508539"/>
                  <a:pt x="9365497" y="536567"/>
                </a:cubicBezTo>
                <a:cubicBezTo>
                  <a:pt x="9369185" y="556481"/>
                  <a:pt x="9372873" y="560906"/>
                  <a:pt x="9388362" y="560906"/>
                </a:cubicBezTo>
                <a:cubicBezTo>
                  <a:pt x="9401638" y="560906"/>
                  <a:pt x="9417865" y="571970"/>
                  <a:pt x="9442942" y="598522"/>
                </a:cubicBezTo>
                <a:cubicBezTo>
                  <a:pt x="9476870" y="634663"/>
                  <a:pt x="9478345" y="638351"/>
                  <a:pt x="9478345" y="677442"/>
                </a:cubicBezTo>
                <a:cubicBezTo>
                  <a:pt x="9478345" y="715796"/>
                  <a:pt x="9476132" y="720959"/>
                  <a:pt x="9447368" y="750461"/>
                </a:cubicBezTo>
                <a:cubicBezTo>
                  <a:pt x="9416389" y="781439"/>
                  <a:pt x="9416389" y="782177"/>
                  <a:pt x="9430403" y="797666"/>
                </a:cubicBezTo>
                <a:cubicBezTo>
                  <a:pt x="9437779" y="806516"/>
                  <a:pt x="9448105" y="823481"/>
                  <a:pt x="9451793" y="836019"/>
                </a:cubicBezTo>
                <a:cubicBezTo>
                  <a:pt x="9456956" y="852246"/>
                  <a:pt x="9465807" y="860359"/>
                  <a:pt x="9480558" y="864784"/>
                </a:cubicBezTo>
                <a:cubicBezTo>
                  <a:pt x="9506373" y="871422"/>
                  <a:pt x="9513749" y="882486"/>
                  <a:pt x="9514486" y="909776"/>
                </a:cubicBezTo>
                <a:cubicBezTo>
                  <a:pt x="9514486" y="925265"/>
                  <a:pt x="9510061" y="931903"/>
                  <a:pt x="9495310" y="937804"/>
                </a:cubicBezTo>
                <a:cubicBezTo>
                  <a:pt x="9482033" y="942967"/>
                  <a:pt x="9477608" y="948867"/>
                  <a:pt x="9480558" y="956980"/>
                </a:cubicBezTo>
                <a:cubicBezTo>
                  <a:pt x="9486458" y="971732"/>
                  <a:pt x="9466544" y="1003447"/>
                  <a:pt x="9451056" y="1003447"/>
                </a:cubicBezTo>
                <a:cubicBezTo>
                  <a:pt x="9442204" y="1003447"/>
                  <a:pt x="9440729" y="1009348"/>
                  <a:pt x="9445155" y="1031475"/>
                </a:cubicBezTo>
                <a:cubicBezTo>
                  <a:pt x="9448105" y="1046964"/>
                  <a:pt x="9454743" y="1067616"/>
                  <a:pt x="9459906" y="1077941"/>
                </a:cubicBezTo>
                <a:cubicBezTo>
                  <a:pt x="9467282" y="1091955"/>
                  <a:pt x="9485721" y="1170137"/>
                  <a:pt x="9485721" y="1186364"/>
                </a:cubicBezTo>
                <a:cubicBezTo>
                  <a:pt x="9485721" y="1192265"/>
                  <a:pt x="9421553" y="1217342"/>
                  <a:pt x="9406063" y="1217342"/>
                </a:cubicBezTo>
                <a:cubicBezTo>
                  <a:pt x="9383199" y="1217342"/>
                  <a:pt x="9377299" y="1237256"/>
                  <a:pt x="9392788" y="1263071"/>
                </a:cubicBezTo>
                <a:cubicBezTo>
                  <a:pt x="9401638" y="1277822"/>
                  <a:pt x="9403114" y="1287411"/>
                  <a:pt x="9398688" y="1292574"/>
                </a:cubicBezTo>
                <a:cubicBezTo>
                  <a:pt x="9389100" y="1302162"/>
                  <a:pt x="9361809" y="1285198"/>
                  <a:pt x="9355909" y="1267496"/>
                </a:cubicBezTo>
                <a:cubicBezTo>
                  <a:pt x="9349271" y="1245369"/>
                  <a:pt x="9338945" y="1252745"/>
                  <a:pt x="9330832" y="1285936"/>
                </a:cubicBezTo>
                <a:cubicBezTo>
                  <a:pt x="9326406" y="1302900"/>
                  <a:pt x="9319768" y="1325027"/>
                  <a:pt x="9315343" y="1334615"/>
                </a:cubicBezTo>
                <a:cubicBezTo>
                  <a:pt x="9307967" y="1352317"/>
                  <a:pt x="9313867" y="1380344"/>
                  <a:pt x="9334519" y="1427549"/>
                </a:cubicBezTo>
                <a:cubicBezTo>
                  <a:pt x="9339682" y="1439350"/>
                  <a:pt x="9347796" y="1462952"/>
                  <a:pt x="9352959" y="1479179"/>
                </a:cubicBezTo>
                <a:cubicBezTo>
                  <a:pt x="9358121" y="1495405"/>
                  <a:pt x="9365497" y="1521957"/>
                  <a:pt x="9370660" y="1538184"/>
                </a:cubicBezTo>
                <a:lnTo>
                  <a:pt x="9379511" y="1567687"/>
                </a:lnTo>
                <a:lnTo>
                  <a:pt x="9481296" y="1566211"/>
                </a:lnTo>
                <a:cubicBezTo>
                  <a:pt x="9560215" y="1564736"/>
                  <a:pt x="9586767" y="1566949"/>
                  <a:pt x="9599307" y="1575062"/>
                </a:cubicBezTo>
                <a:cubicBezTo>
                  <a:pt x="9608157" y="1580963"/>
                  <a:pt x="9641348" y="1588338"/>
                  <a:pt x="9673801" y="1590551"/>
                </a:cubicBezTo>
                <a:cubicBezTo>
                  <a:pt x="9706254" y="1592764"/>
                  <a:pt x="9735757" y="1598664"/>
                  <a:pt x="9740919" y="1603090"/>
                </a:cubicBezTo>
                <a:cubicBezTo>
                  <a:pt x="9746083" y="1607515"/>
                  <a:pt x="9757884" y="1608253"/>
                  <a:pt x="9767472" y="1606040"/>
                </a:cubicBezTo>
                <a:cubicBezTo>
                  <a:pt x="9777060" y="1603827"/>
                  <a:pt x="9794762" y="1604565"/>
                  <a:pt x="9808038" y="1608253"/>
                </a:cubicBezTo>
                <a:cubicBezTo>
                  <a:pt x="9825002" y="1613416"/>
                  <a:pt x="9833115" y="1611941"/>
                  <a:pt x="9839754" y="1604565"/>
                </a:cubicBezTo>
                <a:cubicBezTo>
                  <a:pt x="9844179" y="1598664"/>
                  <a:pt x="9855980" y="1594239"/>
                  <a:pt x="9865568" y="1594239"/>
                </a:cubicBezTo>
                <a:cubicBezTo>
                  <a:pt x="9887695" y="1594239"/>
                  <a:pt x="9887695" y="1592764"/>
                  <a:pt x="9902447" y="1433449"/>
                </a:cubicBezTo>
                <a:cubicBezTo>
                  <a:pt x="9905397" y="1403946"/>
                  <a:pt x="9910560" y="1378132"/>
                  <a:pt x="9913510" y="1375919"/>
                </a:cubicBezTo>
                <a:cubicBezTo>
                  <a:pt x="9917198" y="1373706"/>
                  <a:pt x="9920149" y="1357480"/>
                  <a:pt x="9920149" y="1339778"/>
                </a:cubicBezTo>
                <a:cubicBezTo>
                  <a:pt x="9920149" y="1322077"/>
                  <a:pt x="9924574" y="1304375"/>
                  <a:pt x="9929737" y="1299949"/>
                </a:cubicBezTo>
                <a:cubicBezTo>
                  <a:pt x="9934900" y="1295524"/>
                  <a:pt x="9943750" y="1267496"/>
                  <a:pt x="9948914" y="1237994"/>
                </a:cubicBezTo>
                <a:cubicBezTo>
                  <a:pt x="9954077" y="1208491"/>
                  <a:pt x="9964403" y="1153173"/>
                  <a:pt x="9971778" y="1114082"/>
                </a:cubicBezTo>
                <a:cubicBezTo>
                  <a:pt x="9979154" y="1075729"/>
                  <a:pt x="9987267" y="1030737"/>
                  <a:pt x="9990218" y="1014511"/>
                </a:cubicBezTo>
                <a:cubicBezTo>
                  <a:pt x="9997593" y="973944"/>
                  <a:pt x="10008657" y="864784"/>
                  <a:pt x="10013819" y="791028"/>
                </a:cubicBezTo>
                <a:cubicBezTo>
                  <a:pt x="10017507" y="732760"/>
                  <a:pt x="10018983" y="729072"/>
                  <a:pt x="10041847" y="711370"/>
                </a:cubicBezTo>
                <a:cubicBezTo>
                  <a:pt x="10055123" y="701044"/>
                  <a:pt x="10069137" y="692931"/>
                  <a:pt x="10072825" y="692931"/>
                </a:cubicBezTo>
                <a:cubicBezTo>
                  <a:pt x="10086101" y="692931"/>
                  <a:pt x="10106753" y="664166"/>
                  <a:pt x="10103065" y="650152"/>
                </a:cubicBezTo>
                <a:cubicBezTo>
                  <a:pt x="10100853" y="642776"/>
                  <a:pt x="10102328" y="630238"/>
                  <a:pt x="10106753" y="623600"/>
                </a:cubicBezTo>
                <a:cubicBezTo>
                  <a:pt x="10115604" y="608111"/>
                  <a:pt x="10102328" y="589671"/>
                  <a:pt x="10082414" y="589671"/>
                </a:cubicBezTo>
                <a:cubicBezTo>
                  <a:pt x="10074301" y="589671"/>
                  <a:pt x="10061761" y="577133"/>
                  <a:pt x="10050698" y="559431"/>
                </a:cubicBezTo>
                <a:cubicBezTo>
                  <a:pt x="10041110" y="543205"/>
                  <a:pt x="10022671" y="523290"/>
                  <a:pt x="10009394" y="515177"/>
                </a:cubicBezTo>
                <a:cubicBezTo>
                  <a:pt x="9981366" y="498213"/>
                  <a:pt x="9957027" y="459860"/>
                  <a:pt x="9957027" y="433307"/>
                </a:cubicBezTo>
                <a:cubicBezTo>
                  <a:pt x="9957027" y="406017"/>
                  <a:pt x="9982105" y="385365"/>
                  <a:pt x="10030046" y="371351"/>
                </a:cubicBezTo>
                <a:cubicBezTo>
                  <a:pt x="10099377" y="351437"/>
                  <a:pt x="10149532" y="365451"/>
                  <a:pt x="10209275" y="422981"/>
                </a:cubicBezTo>
                <a:cubicBezTo>
                  <a:pt x="10267543" y="478299"/>
                  <a:pt x="10274919" y="508539"/>
                  <a:pt x="10238040" y="540992"/>
                </a:cubicBezTo>
                <a:cubicBezTo>
                  <a:pt x="10226239" y="552056"/>
                  <a:pt x="10224026" y="557218"/>
                  <a:pt x="10230665" y="565332"/>
                </a:cubicBezTo>
                <a:cubicBezTo>
                  <a:pt x="10246153" y="583771"/>
                  <a:pt x="10264593" y="577133"/>
                  <a:pt x="10269018" y="551318"/>
                </a:cubicBezTo>
                <a:cubicBezTo>
                  <a:pt x="10275656" y="517390"/>
                  <a:pt x="10319173" y="380940"/>
                  <a:pt x="10326548" y="372826"/>
                </a:cubicBezTo>
                <a:cubicBezTo>
                  <a:pt x="10333187" y="365451"/>
                  <a:pt x="10392192" y="389053"/>
                  <a:pt x="10392192" y="398641"/>
                </a:cubicBezTo>
                <a:cubicBezTo>
                  <a:pt x="10392192" y="401592"/>
                  <a:pt x="10384079" y="414130"/>
                  <a:pt x="10373753" y="425931"/>
                </a:cubicBezTo>
                <a:cubicBezTo>
                  <a:pt x="10363427" y="437732"/>
                  <a:pt x="10355314" y="452484"/>
                  <a:pt x="10355314" y="458384"/>
                </a:cubicBezTo>
                <a:cubicBezTo>
                  <a:pt x="10355314" y="464285"/>
                  <a:pt x="10345725" y="496738"/>
                  <a:pt x="10333187" y="530666"/>
                </a:cubicBezTo>
                <a:cubicBezTo>
                  <a:pt x="10320648" y="564594"/>
                  <a:pt x="10311060" y="597785"/>
                  <a:pt x="10311060" y="605898"/>
                </a:cubicBezTo>
                <a:cubicBezTo>
                  <a:pt x="10311060" y="614011"/>
                  <a:pt x="10322861" y="632450"/>
                  <a:pt x="10336875" y="648677"/>
                </a:cubicBezTo>
                <a:cubicBezTo>
                  <a:pt x="10351626" y="664903"/>
                  <a:pt x="10369328" y="697356"/>
                  <a:pt x="10378178" y="723171"/>
                </a:cubicBezTo>
                <a:cubicBezTo>
                  <a:pt x="10386291" y="748249"/>
                  <a:pt x="10398831" y="770376"/>
                  <a:pt x="10405468" y="773326"/>
                </a:cubicBezTo>
                <a:cubicBezTo>
                  <a:pt x="10437184" y="785127"/>
                  <a:pt x="10488813" y="822743"/>
                  <a:pt x="10498402" y="841182"/>
                </a:cubicBezTo>
                <a:cubicBezTo>
                  <a:pt x="10516841" y="875848"/>
                  <a:pt x="10524217" y="920840"/>
                  <a:pt x="10513154" y="929690"/>
                </a:cubicBezTo>
                <a:cubicBezTo>
                  <a:pt x="10507990" y="934116"/>
                  <a:pt x="10505040" y="943704"/>
                  <a:pt x="10507253" y="951817"/>
                </a:cubicBezTo>
                <a:cubicBezTo>
                  <a:pt x="10510203" y="962143"/>
                  <a:pt x="10507253" y="966569"/>
                  <a:pt x="10496927" y="966569"/>
                </a:cubicBezTo>
                <a:cubicBezTo>
                  <a:pt x="10474062" y="966569"/>
                  <a:pt x="10448985" y="987958"/>
                  <a:pt x="10456360" y="1001234"/>
                </a:cubicBezTo>
                <a:cubicBezTo>
                  <a:pt x="10460048" y="1007872"/>
                  <a:pt x="10460048" y="1028524"/>
                  <a:pt x="10455623" y="1049176"/>
                </a:cubicBezTo>
                <a:cubicBezTo>
                  <a:pt x="10451935" y="1069828"/>
                  <a:pt x="10450460" y="1088267"/>
                  <a:pt x="10453410" y="1090480"/>
                </a:cubicBezTo>
                <a:cubicBezTo>
                  <a:pt x="10455623" y="1092693"/>
                  <a:pt x="10475537" y="1085317"/>
                  <a:pt x="10498402" y="1074254"/>
                </a:cubicBezTo>
                <a:cubicBezTo>
                  <a:pt x="10538968" y="1053602"/>
                  <a:pt x="10561095" y="1052864"/>
                  <a:pt x="10561095" y="1073516"/>
                </a:cubicBezTo>
                <a:cubicBezTo>
                  <a:pt x="10561095" y="1091218"/>
                  <a:pt x="10515366" y="1120720"/>
                  <a:pt x="10484388" y="1123671"/>
                </a:cubicBezTo>
                <a:cubicBezTo>
                  <a:pt x="10462999" y="1125146"/>
                  <a:pt x="10451935" y="1131784"/>
                  <a:pt x="10440872" y="1145798"/>
                </a:cubicBezTo>
                <a:cubicBezTo>
                  <a:pt x="10426858" y="1164237"/>
                  <a:pt x="10426858" y="1168662"/>
                  <a:pt x="10435709" y="1207753"/>
                </a:cubicBezTo>
                <a:cubicBezTo>
                  <a:pt x="10444559" y="1248320"/>
                  <a:pt x="10444559" y="1250532"/>
                  <a:pt x="10429071" y="1263071"/>
                </a:cubicBezTo>
                <a:cubicBezTo>
                  <a:pt x="10420219" y="1270447"/>
                  <a:pt x="10405468" y="1276347"/>
                  <a:pt x="10395880" y="1276347"/>
                </a:cubicBezTo>
                <a:cubicBezTo>
                  <a:pt x="10387029" y="1276347"/>
                  <a:pt x="10375228" y="1281510"/>
                  <a:pt x="10370065" y="1287411"/>
                </a:cubicBezTo>
                <a:cubicBezTo>
                  <a:pt x="10359739" y="1299949"/>
                  <a:pt x="10362690" y="1356005"/>
                  <a:pt x="10375965" y="1390670"/>
                </a:cubicBezTo>
                <a:cubicBezTo>
                  <a:pt x="10380391" y="1402471"/>
                  <a:pt x="10389242" y="1427549"/>
                  <a:pt x="10395143" y="1445988"/>
                </a:cubicBezTo>
                <a:cubicBezTo>
                  <a:pt x="10415057" y="1507944"/>
                  <a:pt x="10431283" y="1552935"/>
                  <a:pt x="10441609" y="1572850"/>
                </a:cubicBezTo>
                <a:cubicBezTo>
                  <a:pt x="10446772" y="1583913"/>
                  <a:pt x="10451935" y="1598664"/>
                  <a:pt x="10451935" y="1606778"/>
                </a:cubicBezTo>
                <a:cubicBezTo>
                  <a:pt x="10451935" y="1625217"/>
                  <a:pt x="10470374" y="1640706"/>
                  <a:pt x="10485126" y="1634805"/>
                </a:cubicBezTo>
                <a:cubicBezTo>
                  <a:pt x="10491764" y="1632593"/>
                  <a:pt x="10508727" y="1635543"/>
                  <a:pt x="10524217" y="1642181"/>
                </a:cubicBezTo>
                <a:cubicBezTo>
                  <a:pt x="10539706" y="1648819"/>
                  <a:pt x="10572896" y="1655457"/>
                  <a:pt x="10599449" y="1656932"/>
                </a:cubicBezTo>
                <a:cubicBezTo>
                  <a:pt x="10626001" y="1658407"/>
                  <a:pt x="10656241" y="1661358"/>
                  <a:pt x="10667305" y="1663570"/>
                </a:cubicBezTo>
                <a:cubicBezTo>
                  <a:pt x="10683532" y="1666521"/>
                  <a:pt x="10687219" y="1664308"/>
                  <a:pt x="10689432" y="1651032"/>
                </a:cubicBezTo>
                <a:cubicBezTo>
                  <a:pt x="10690907" y="1639231"/>
                  <a:pt x="10697546" y="1634068"/>
                  <a:pt x="10713772" y="1631855"/>
                </a:cubicBezTo>
                <a:cubicBezTo>
                  <a:pt x="10739587" y="1628905"/>
                  <a:pt x="10850959" y="1642919"/>
                  <a:pt x="10885625" y="1653982"/>
                </a:cubicBezTo>
                <a:cubicBezTo>
                  <a:pt x="10947580" y="1673159"/>
                  <a:pt x="10999210" y="1675372"/>
                  <a:pt x="11017649" y="1659145"/>
                </a:cubicBezTo>
                <a:cubicBezTo>
                  <a:pt x="11025025" y="1652507"/>
                  <a:pt x="11037564" y="1645869"/>
                  <a:pt x="11045677" y="1644394"/>
                </a:cubicBezTo>
                <a:cubicBezTo>
                  <a:pt x="11070017" y="1639968"/>
                  <a:pt x="11086244" y="1572112"/>
                  <a:pt x="11078131" y="1510156"/>
                </a:cubicBezTo>
                <a:cubicBezTo>
                  <a:pt x="11072230" y="1465165"/>
                  <a:pt x="11072967" y="1456314"/>
                  <a:pt x="11086981" y="1429761"/>
                </a:cubicBezTo>
                <a:cubicBezTo>
                  <a:pt x="11095832" y="1413535"/>
                  <a:pt x="11100995" y="1398046"/>
                  <a:pt x="11098044" y="1395833"/>
                </a:cubicBezTo>
                <a:cubicBezTo>
                  <a:pt x="11095094" y="1393621"/>
                  <a:pt x="11100258" y="1384770"/>
                  <a:pt x="11108371" y="1376656"/>
                </a:cubicBezTo>
                <a:cubicBezTo>
                  <a:pt x="11125335" y="1358217"/>
                  <a:pt x="11143036" y="1291836"/>
                  <a:pt x="11149674" y="1219555"/>
                </a:cubicBezTo>
                <a:cubicBezTo>
                  <a:pt x="11154099" y="1173825"/>
                  <a:pt x="11152625" y="1165712"/>
                  <a:pt x="11143036" y="1165712"/>
                </a:cubicBezTo>
                <a:cubicBezTo>
                  <a:pt x="11122385" y="1165712"/>
                  <a:pt x="11130498" y="1139897"/>
                  <a:pt x="11160738" y="1110395"/>
                </a:cubicBezTo>
                <a:cubicBezTo>
                  <a:pt x="11188028" y="1083842"/>
                  <a:pt x="11198354" y="1062453"/>
                  <a:pt x="11184341" y="1062453"/>
                </a:cubicBezTo>
                <a:cubicBezTo>
                  <a:pt x="11181390" y="1062453"/>
                  <a:pt x="11169589" y="1054339"/>
                  <a:pt x="11158526" y="1044013"/>
                </a:cubicBezTo>
                <a:cubicBezTo>
                  <a:pt x="11142299" y="1029262"/>
                  <a:pt x="11138611" y="1018936"/>
                  <a:pt x="11138611" y="993859"/>
                </a:cubicBezTo>
                <a:cubicBezTo>
                  <a:pt x="11138611" y="976157"/>
                  <a:pt x="11134923" y="943704"/>
                  <a:pt x="11130498" y="920840"/>
                </a:cubicBezTo>
                <a:cubicBezTo>
                  <a:pt x="11120172" y="868472"/>
                  <a:pt x="11126072" y="835282"/>
                  <a:pt x="11153362" y="802091"/>
                </a:cubicBezTo>
                <a:cubicBezTo>
                  <a:pt x="11165163" y="787340"/>
                  <a:pt x="11178440" y="759312"/>
                  <a:pt x="11182865" y="739398"/>
                </a:cubicBezTo>
                <a:cubicBezTo>
                  <a:pt x="11187290" y="719483"/>
                  <a:pt x="11196879" y="697356"/>
                  <a:pt x="11203517" y="689243"/>
                </a:cubicBezTo>
                <a:cubicBezTo>
                  <a:pt x="11210155" y="681130"/>
                  <a:pt x="11220481" y="667116"/>
                  <a:pt x="11225644" y="657528"/>
                </a:cubicBezTo>
                <a:cubicBezTo>
                  <a:pt x="11234495" y="642039"/>
                  <a:pt x="11234495" y="639089"/>
                  <a:pt x="11222694" y="630238"/>
                </a:cubicBezTo>
                <a:cubicBezTo>
                  <a:pt x="11215318" y="625075"/>
                  <a:pt x="11202041" y="620649"/>
                  <a:pt x="11192454" y="620649"/>
                </a:cubicBezTo>
                <a:cubicBezTo>
                  <a:pt x="11182127" y="620649"/>
                  <a:pt x="11175489" y="616224"/>
                  <a:pt x="11175489" y="609586"/>
                </a:cubicBezTo>
                <a:cubicBezTo>
                  <a:pt x="11175489" y="603685"/>
                  <a:pt x="11168113" y="588934"/>
                  <a:pt x="11160000" y="577133"/>
                </a:cubicBezTo>
                <a:cubicBezTo>
                  <a:pt x="11151887" y="565332"/>
                  <a:pt x="11145986" y="550580"/>
                  <a:pt x="11148937" y="544680"/>
                </a:cubicBezTo>
                <a:cubicBezTo>
                  <a:pt x="11155575" y="528453"/>
                  <a:pt x="11136399" y="512964"/>
                  <a:pt x="11102470" y="507064"/>
                </a:cubicBezTo>
                <a:cubicBezTo>
                  <a:pt x="11067804" y="501163"/>
                  <a:pt x="11064854" y="490100"/>
                  <a:pt x="11092882" y="470923"/>
                </a:cubicBezTo>
                <a:cubicBezTo>
                  <a:pt x="11103945" y="463547"/>
                  <a:pt x="11120172" y="446583"/>
                  <a:pt x="11128285" y="434045"/>
                </a:cubicBezTo>
                <a:cubicBezTo>
                  <a:pt x="11145249" y="407492"/>
                  <a:pt x="11199092" y="377989"/>
                  <a:pt x="11230069" y="377989"/>
                </a:cubicBezTo>
                <a:cubicBezTo>
                  <a:pt x="11265473" y="377989"/>
                  <a:pt x="11300138" y="397904"/>
                  <a:pt x="11346605" y="443633"/>
                </a:cubicBezTo>
                <a:lnTo>
                  <a:pt x="11390860" y="487887"/>
                </a:lnTo>
                <a:lnTo>
                  <a:pt x="11356931" y="504114"/>
                </a:lnTo>
                <a:cubicBezTo>
                  <a:pt x="11312677" y="524765"/>
                  <a:pt x="11305301" y="538779"/>
                  <a:pt x="11323740" y="568282"/>
                </a:cubicBezTo>
                <a:cubicBezTo>
                  <a:pt x="11339230" y="593359"/>
                  <a:pt x="11354719" y="597047"/>
                  <a:pt x="11385696" y="583033"/>
                </a:cubicBezTo>
                <a:cubicBezTo>
                  <a:pt x="11402660" y="575658"/>
                  <a:pt x="11407823" y="577133"/>
                  <a:pt x="11435851" y="599997"/>
                </a:cubicBezTo>
                <a:cubicBezTo>
                  <a:pt x="11466091" y="624337"/>
                  <a:pt x="11469042" y="625075"/>
                  <a:pt x="11523622" y="623600"/>
                </a:cubicBezTo>
                <a:cubicBezTo>
                  <a:pt x="11571564" y="622124"/>
                  <a:pt x="11582627" y="624337"/>
                  <a:pt x="11599591" y="637613"/>
                </a:cubicBezTo>
                <a:cubicBezTo>
                  <a:pt x="11616555" y="650890"/>
                  <a:pt x="11618767" y="656790"/>
                  <a:pt x="11615080" y="675967"/>
                </a:cubicBezTo>
                <a:cubicBezTo>
                  <a:pt x="11612130" y="688506"/>
                  <a:pt x="11609180" y="718746"/>
                  <a:pt x="11606966" y="743086"/>
                </a:cubicBezTo>
                <a:cubicBezTo>
                  <a:pt x="11605492" y="767425"/>
                  <a:pt x="11601804" y="798403"/>
                  <a:pt x="11598853" y="810942"/>
                </a:cubicBezTo>
                <a:cubicBezTo>
                  <a:pt x="11595166" y="830119"/>
                  <a:pt x="11596640" y="835282"/>
                  <a:pt x="11607704" y="838969"/>
                </a:cubicBezTo>
                <a:cubicBezTo>
                  <a:pt x="11635732" y="847820"/>
                  <a:pt x="11641633" y="854458"/>
                  <a:pt x="11657121" y="892812"/>
                </a:cubicBezTo>
                <a:cubicBezTo>
                  <a:pt x="11665972" y="914201"/>
                  <a:pt x="11683674" y="942967"/>
                  <a:pt x="11696950" y="956243"/>
                </a:cubicBezTo>
                <a:cubicBezTo>
                  <a:pt x="11717602" y="976895"/>
                  <a:pt x="11720552" y="985745"/>
                  <a:pt x="11720552" y="1016723"/>
                </a:cubicBezTo>
                <a:cubicBezTo>
                  <a:pt x="11720552" y="1041063"/>
                  <a:pt x="11715390" y="1058765"/>
                  <a:pt x="11705801" y="1071303"/>
                </a:cubicBezTo>
                <a:cubicBezTo>
                  <a:pt x="11690312" y="1091218"/>
                  <a:pt x="11686624" y="1111870"/>
                  <a:pt x="11698425" y="1119245"/>
                </a:cubicBezTo>
                <a:cubicBezTo>
                  <a:pt x="11713914" y="1128834"/>
                  <a:pt x="11705801" y="1165712"/>
                  <a:pt x="11683674" y="1187102"/>
                </a:cubicBezTo>
                <a:cubicBezTo>
                  <a:pt x="11671135" y="1198903"/>
                  <a:pt x="11661547" y="1214392"/>
                  <a:pt x="11661547" y="1222505"/>
                </a:cubicBezTo>
                <a:cubicBezTo>
                  <a:pt x="11661547" y="1230618"/>
                  <a:pt x="11656384" y="1242419"/>
                  <a:pt x="11649008" y="1249795"/>
                </a:cubicBezTo>
                <a:cubicBezTo>
                  <a:pt x="11637945" y="1262333"/>
                  <a:pt x="11637945" y="1267496"/>
                  <a:pt x="11648270" y="1316914"/>
                </a:cubicBezTo>
                <a:cubicBezTo>
                  <a:pt x="11654908" y="1346416"/>
                  <a:pt x="11662284" y="1384770"/>
                  <a:pt x="11664497" y="1401734"/>
                </a:cubicBezTo>
                <a:cubicBezTo>
                  <a:pt x="11668185" y="1429761"/>
                  <a:pt x="11666709" y="1434187"/>
                  <a:pt x="11651221" y="1440087"/>
                </a:cubicBezTo>
                <a:cubicBezTo>
                  <a:pt x="11640894" y="1443775"/>
                  <a:pt x="11629831" y="1457051"/>
                  <a:pt x="11625406" y="1470328"/>
                </a:cubicBezTo>
                <a:cubicBezTo>
                  <a:pt x="11616555" y="1495405"/>
                  <a:pt x="11620980" y="1507206"/>
                  <a:pt x="11648270" y="1527120"/>
                </a:cubicBezTo>
                <a:cubicBezTo>
                  <a:pt x="11663760" y="1538921"/>
                  <a:pt x="11665235" y="1560311"/>
                  <a:pt x="11650483" y="1572850"/>
                </a:cubicBezTo>
                <a:cubicBezTo>
                  <a:pt x="11635732" y="1585388"/>
                  <a:pt x="11636469" y="1597189"/>
                  <a:pt x="11654908" y="1634068"/>
                </a:cubicBezTo>
                <a:cubicBezTo>
                  <a:pt x="11688836" y="1701186"/>
                  <a:pt x="11733090" y="1740278"/>
                  <a:pt x="11752268" y="1720363"/>
                </a:cubicBezTo>
                <a:cubicBezTo>
                  <a:pt x="11761856" y="1710775"/>
                  <a:pt x="11808323" y="1710037"/>
                  <a:pt x="11808323" y="1719626"/>
                </a:cubicBezTo>
                <a:cubicBezTo>
                  <a:pt x="11808323" y="1723313"/>
                  <a:pt x="11820124" y="1724789"/>
                  <a:pt x="11834138" y="1722576"/>
                </a:cubicBezTo>
                <a:cubicBezTo>
                  <a:pt x="11853314" y="1719626"/>
                  <a:pt x="11862903" y="1721838"/>
                  <a:pt x="11869541" y="1730689"/>
                </a:cubicBezTo>
                <a:cubicBezTo>
                  <a:pt x="11875441" y="1738065"/>
                  <a:pt x="11887980" y="1742490"/>
                  <a:pt x="11904207" y="1741753"/>
                </a:cubicBezTo>
                <a:cubicBezTo>
                  <a:pt x="11936660" y="1740278"/>
                  <a:pt x="11955837" y="1748391"/>
                  <a:pt x="11950673" y="1761667"/>
                </a:cubicBezTo>
                <a:cubicBezTo>
                  <a:pt x="11946248" y="1773468"/>
                  <a:pt x="11949198" y="1774206"/>
                  <a:pt x="12012629" y="1775681"/>
                </a:cubicBezTo>
                <a:cubicBezTo>
                  <a:pt x="12048770" y="1776418"/>
                  <a:pt x="12058359" y="1774206"/>
                  <a:pt x="12055408" y="1766092"/>
                </a:cubicBezTo>
                <a:cubicBezTo>
                  <a:pt x="12053195" y="1760192"/>
                  <a:pt x="12051720" y="1752816"/>
                  <a:pt x="12051720" y="1748391"/>
                </a:cubicBezTo>
                <a:cubicBezTo>
                  <a:pt x="12051720" y="1743965"/>
                  <a:pt x="12044345" y="1743228"/>
                  <a:pt x="12034756" y="1746178"/>
                </a:cubicBezTo>
                <a:cubicBezTo>
                  <a:pt x="12020005" y="1750603"/>
                  <a:pt x="12019267" y="1749866"/>
                  <a:pt x="12028856" y="1739540"/>
                </a:cubicBezTo>
                <a:cubicBezTo>
                  <a:pt x="12036969" y="1731427"/>
                  <a:pt x="12059096" y="1727001"/>
                  <a:pt x="12109988" y="1724789"/>
                </a:cubicBezTo>
                <a:cubicBezTo>
                  <a:pt x="12148342" y="1723313"/>
                  <a:pt x="12184483" y="1723313"/>
                  <a:pt x="12189645" y="1725526"/>
                </a:cubicBezTo>
                <a:cubicBezTo>
                  <a:pt x="12197021" y="1728476"/>
                  <a:pt x="12199234" y="1773468"/>
                  <a:pt x="12199234" y="1918769"/>
                </a:cubicBezTo>
                <a:lnTo>
                  <a:pt x="12199234" y="2109062"/>
                </a:lnTo>
                <a:lnTo>
                  <a:pt x="12181532" y="2105374"/>
                </a:lnTo>
                <a:cubicBezTo>
                  <a:pt x="12171943" y="2103161"/>
                  <a:pt x="12161618" y="2105374"/>
                  <a:pt x="12158668" y="2109799"/>
                </a:cubicBezTo>
                <a:cubicBezTo>
                  <a:pt x="12155717" y="2114962"/>
                  <a:pt x="12161618" y="2117912"/>
                  <a:pt x="12176370" y="2117912"/>
                </a:cubicBezTo>
                <a:lnTo>
                  <a:pt x="12199234" y="2117912"/>
                </a:lnTo>
                <a:lnTo>
                  <a:pt x="12199234" y="2501448"/>
                </a:lnTo>
                <a:lnTo>
                  <a:pt x="6100284" y="2501448"/>
                </a:lnTo>
                <a:lnTo>
                  <a:pt x="4284" y="2501448"/>
                </a:lnTo>
                <a:lnTo>
                  <a:pt x="4284" y="2002114"/>
                </a:lnTo>
                <a:lnTo>
                  <a:pt x="4284" y="2002114"/>
                </a:lnTo>
                <a:close/>
                <a:moveTo>
                  <a:pt x="12118839" y="2116437"/>
                </a:moveTo>
                <a:cubicBezTo>
                  <a:pt x="12121052" y="2112749"/>
                  <a:pt x="12119576" y="2109062"/>
                  <a:pt x="12115888" y="2109062"/>
                </a:cubicBezTo>
                <a:cubicBezTo>
                  <a:pt x="12112201" y="2109062"/>
                  <a:pt x="12107775" y="2112749"/>
                  <a:pt x="12107775" y="2116437"/>
                </a:cubicBezTo>
                <a:cubicBezTo>
                  <a:pt x="12107775" y="2120125"/>
                  <a:pt x="12109250" y="2123813"/>
                  <a:pt x="12110726" y="2123813"/>
                </a:cubicBezTo>
                <a:cubicBezTo>
                  <a:pt x="12112201" y="2123813"/>
                  <a:pt x="12116626" y="2120863"/>
                  <a:pt x="12118839" y="2116437"/>
                </a:cubicBezTo>
                <a:close/>
                <a:moveTo>
                  <a:pt x="11502970" y="1686435"/>
                </a:moveTo>
                <a:cubicBezTo>
                  <a:pt x="11502970" y="1682747"/>
                  <a:pt x="11497069" y="1671684"/>
                  <a:pt x="11488956" y="1660620"/>
                </a:cubicBezTo>
                <a:cubicBezTo>
                  <a:pt x="11480843" y="1649557"/>
                  <a:pt x="11472729" y="1633330"/>
                  <a:pt x="11469779" y="1624479"/>
                </a:cubicBezTo>
                <a:cubicBezTo>
                  <a:pt x="11466829" y="1614153"/>
                  <a:pt x="11450602" y="1600877"/>
                  <a:pt x="11427000" y="1589076"/>
                </a:cubicBezTo>
                <a:cubicBezTo>
                  <a:pt x="11383484" y="1567687"/>
                  <a:pt x="11373158" y="1566949"/>
                  <a:pt x="11367257" y="1581700"/>
                </a:cubicBezTo>
                <a:cubicBezTo>
                  <a:pt x="11365045" y="1587601"/>
                  <a:pt x="11356931" y="1592764"/>
                  <a:pt x="11348818" y="1592764"/>
                </a:cubicBezTo>
                <a:cubicBezTo>
                  <a:pt x="11334066" y="1592764"/>
                  <a:pt x="11325953" y="1574325"/>
                  <a:pt x="11325953" y="1540397"/>
                </a:cubicBezTo>
                <a:cubicBezTo>
                  <a:pt x="11325953" y="1530071"/>
                  <a:pt x="11320791" y="1516794"/>
                  <a:pt x="11314890" y="1511631"/>
                </a:cubicBezTo>
                <a:cubicBezTo>
                  <a:pt x="11308989" y="1506468"/>
                  <a:pt x="11303826" y="1496880"/>
                  <a:pt x="11303826" y="1490242"/>
                </a:cubicBezTo>
                <a:cubicBezTo>
                  <a:pt x="11303826" y="1483604"/>
                  <a:pt x="11300876" y="1473278"/>
                  <a:pt x="11296450" y="1467377"/>
                </a:cubicBezTo>
                <a:cubicBezTo>
                  <a:pt x="11290550" y="1458527"/>
                  <a:pt x="11282437" y="1462952"/>
                  <a:pt x="11251459" y="1493192"/>
                </a:cubicBezTo>
                <a:lnTo>
                  <a:pt x="11213843" y="1530071"/>
                </a:lnTo>
                <a:lnTo>
                  <a:pt x="11218268" y="1599402"/>
                </a:lnTo>
                <a:cubicBezTo>
                  <a:pt x="11220481" y="1637756"/>
                  <a:pt x="11226382" y="1673159"/>
                  <a:pt x="11230807" y="1678322"/>
                </a:cubicBezTo>
                <a:cubicBezTo>
                  <a:pt x="11241133" y="1690860"/>
                  <a:pt x="11289075" y="1688648"/>
                  <a:pt x="11294237" y="1676109"/>
                </a:cubicBezTo>
                <a:cubicBezTo>
                  <a:pt x="11299401" y="1662095"/>
                  <a:pt x="11340705" y="1666521"/>
                  <a:pt x="11351031" y="1682747"/>
                </a:cubicBezTo>
                <a:cubicBezTo>
                  <a:pt x="11357669" y="1693811"/>
                  <a:pt x="11369470" y="1695286"/>
                  <a:pt x="11431426" y="1693811"/>
                </a:cubicBezTo>
                <a:cubicBezTo>
                  <a:pt x="11470516" y="1693073"/>
                  <a:pt x="11502970" y="1689385"/>
                  <a:pt x="11502970" y="1686435"/>
                </a:cubicBezTo>
                <a:lnTo>
                  <a:pt x="11502970" y="1686435"/>
                </a:lnTo>
                <a:close/>
                <a:moveTo>
                  <a:pt x="10061024" y="1625954"/>
                </a:moveTo>
                <a:cubicBezTo>
                  <a:pt x="10082414" y="1609728"/>
                  <a:pt x="10081676" y="1519745"/>
                  <a:pt x="10059549" y="1477703"/>
                </a:cubicBezTo>
                <a:cubicBezTo>
                  <a:pt x="10046273" y="1452626"/>
                  <a:pt x="10044060" y="1440087"/>
                  <a:pt x="10047747" y="1407634"/>
                </a:cubicBezTo>
                <a:cubicBezTo>
                  <a:pt x="10049960" y="1386245"/>
                  <a:pt x="10056599" y="1363380"/>
                  <a:pt x="10061024" y="1356742"/>
                </a:cubicBezTo>
                <a:cubicBezTo>
                  <a:pt x="10065449" y="1350104"/>
                  <a:pt x="10075038" y="1330927"/>
                  <a:pt x="10081676" y="1312488"/>
                </a:cubicBezTo>
                <a:cubicBezTo>
                  <a:pt x="10088314" y="1294049"/>
                  <a:pt x="10095689" y="1273397"/>
                  <a:pt x="10097902" y="1266021"/>
                </a:cubicBezTo>
                <a:cubicBezTo>
                  <a:pt x="10101590" y="1256433"/>
                  <a:pt x="10099377" y="1252745"/>
                  <a:pt x="10087576" y="1252745"/>
                </a:cubicBezTo>
                <a:cubicBezTo>
                  <a:pt x="10068400" y="1252745"/>
                  <a:pt x="10061761" y="1265284"/>
                  <a:pt x="10030784" y="1361168"/>
                </a:cubicBezTo>
                <a:cubicBezTo>
                  <a:pt x="10002756" y="1447463"/>
                  <a:pt x="9994643" y="1461477"/>
                  <a:pt x="9974729" y="1455576"/>
                </a:cubicBezTo>
                <a:cubicBezTo>
                  <a:pt x="9962190" y="1451888"/>
                  <a:pt x="9961452" y="1455576"/>
                  <a:pt x="9962190" y="1512369"/>
                </a:cubicBezTo>
                <a:cubicBezTo>
                  <a:pt x="9963665" y="1606040"/>
                  <a:pt x="9967353" y="1617841"/>
                  <a:pt x="9998331" y="1620054"/>
                </a:cubicBezTo>
                <a:cubicBezTo>
                  <a:pt x="10012345" y="1621529"/>
                  <a:pt x="10027096" y="1625217"/>
                  <a:pt x="10030784" y="1629642"/>
                </a:cubicBezTo>
                <a:cubicBezTo>
                  <a:pt x="10040372" y="1639231"/>
                  <a:pt x="10043322" y="1638493"/>
                  <a:pt x="10061024" y="1625954"/>
                </a:cubicBezTo>
                <a:lnTo>
                  <a:pt x="10061024" y="1625954"/>
                </a:lnTo>
                <a:close/>
                <a:moveTo>
                  <a:pt x="10297046" y="1594239"/>
                </a:moveTo>
                <a:cubicBezTo>
                  <a:pt x="10297046" y="1561048"/>
                  <a:pt x="10293358" y="1552198"/>
                  <a:pt x="10278607" y="1541134"/>
                </a:cubicBezTo>
                <a:cubicBezTo>
                  <a:pt x="10269018" y="1533758"/>
                  <a:pt x="10253529" y="1527120"/>
                  <a:pt x="10244679" y="1527120"/>
                </a:cubicBezTo>
                <a:cubicBezTo>
                  <a:pt x="10234352" y="1527120"/>
                  <a:pt x="10226239" y="1519745"/>
                  <a:pt x="10219601" y="1504256"/>
                </a:cubicBezTo>
                <a:cubicBezTo>
                  <a:pt x="10210751" y="1482866"/>
                  <a:pt x="10190836" y="1477703"/>
                  <a:pt x="10196737" y="1498355"/>
                </a:cubicBezTo>
                <a:cubicBezTo>
                  <a:pt x="10198211" y="1504256"/>
                  <a:pt x="10200425" y="1534496"/>
                  <a:pt x="10201162" y="1566949"/>
                </a:cubicBezTo>
                <a:cubicBezTo>
                  <a:pt x="10203375" y="1633330"/>
                  <a:pt x="10207063" y="1637756"/>
                  <a:pt x="10263855" y="1635543"/>
                </a:cubicBezTo>
                <a:lnTo>
                  <a:pt x="10297046" y="1634068"/>
                </a:lnTo>
                <a:lnTo>
                  <a:pt x="10297046" y="1594239"/>
                </a:lnTo>
                <a:lnTo>
                  <a:pt x="10297046" y="1594239"/>
                </a:lnTo>
                <a:close/>
                <a:moveTo>
                  <a:pt x="8065903" y="1480654"/>
                </a:moveTo>
                <a:cubicBezTo>
                  <a:pt x="8065903" y="1471803"/>
                  <a:pt x="8074753" y="1456314"/>
                  <a:pt x="8085817" y="1447463"/>
                </a:cubicBezTo>
                <a:cubicBezTo>
                  <a:pt x="8102781" y="1432712"/>
                  <a:pt x="8104256" y="1428286"/>
                  <a:pt x="8096880" y="1415748"/>
                </a:cubicBezTo>
                <a:cubicBezTo>
                  <a:pt x="8091718" y="1407634"/>
                  <a:pt x="8088030" y="1397308"/>
                  <a:pt x="8088030" y="1392145"/>
                </a:cubicBezTo>
                <a:cubicBezTo>
                  <a:pt x="8088030" y="1375919"/>
                  <a:pt x="8050414" y="1332402"/>
                  <a:pt x="7992883" y="1280773"/>
                </a:cubicBezTo>
                <a:cubicBezTo>
                  <a:pt x="7941253" y="1234306"/>
                  <a:pt x="7903638" y="1216604"/>
                  <a:pt x="7913964" y="1243157"/>
                </a:cubicBezTo>
                <a:cubicBezTo>
                  <a:pt x="7916176" y="1249057"/>
                  <a:pt x="7919864" y="1286673"/>
                  <a:pt x="7922077" y="1326502"/>
                </a:cubicBezTo>
                <a:cubicBezTo>
                  <a:pt x="7926502" y="1404684"/>
                  <a:pt x="7939041" y="1474015"/>
                  <a:pt x="7949367" y="1480654"/>
                </a:cubicBezTo>
                <a:cubicBezTo>
                  <a:pt x="7953054" y="1482866"/>
                  <a:pt x="7972232" y="1485079"/>
                  <a:pt x="7992146" y="1485079"/>
                </a:cubicBezTo>
                <a:cubicBezTo>
                  <a:pt x="8012060" y="1485079"/>
                  <a:pt x="8028287" y="1488029"/>
                  <a:pt x="8028287" y="1491717"/>
                </a:cubicBezTo>
                <a:cubicBezTo>
                  <a:pt x="8028287" y="1495405"/>
                  <a:pt x="8036400" y="1498355"/>
                  <a:pt x="8046726" y="1498355"/>
                </a:cubicBezTo>
                <a:cubicBezTo>
                  <a:pt x="8061477" y="1496880"/>
                  <a:pt x="8065903" y="1493192"/>
                  <a:pt x="8065903" y="1480654"/>
                </a:cubicBezTo>
                <a:lnTo>
                  <a:pt x="8065903" y="1480654"/>
                </a:lnTo>
                <a:close/>
                <a:moveTo>
                  <a:pt x="1348133" y="1404684"/>
                </a:moveTo>
                <a:cubicBezTo>
                  <a:pt x="1356246" y="1394358"/>
                  <a:pt x="1368784" y="1386245"/>
                  <a:pt x="1376160" y="1386245"/>
                </a:cubicBezTo>
                <a:cubicBezTo>
                  <a:pt x="1383536" y="1386245"/>
                  <a:pt x="1398287" y="1382557"/>
                  <a:pt x="1408613" y="1377394"/>
                </a:cubicBezTo>
                <a:cubicBezTo>
                  <a:pt x="1430003" y="1367806"/>
                  <a:pt x="1432215" y="1352317"/>
                  <a:pt x="1416726" y="1308800"/>
                </a:cubicBezTo>
                <a:cubicBezTo>
                  <a:pt x="1410826" y="1292574"/>
                  <a:pt x="1404188" y="1257908"/>
                  <a:pt x="1401237" y="1231356"/>
                </a:cubicBezTo>
                <a:cubicBezTo>
                  <a:pt x="1395337" y="1176038"/>
                  <a:pt x="1387961" y="1163499"/>
                  <a:pt x="1364359" y="1169400"/>
                </a:cubicBezTo>
                <a:cubicBezTo>
                  <a:pt x="1345920" y="1173825"/>
                  <a:pt x="1331168" y="1156124"/>
                  <a:pt x="1331168" y="1128834"/>
                </a:cubicBezTo>
                <a:cubicBezTo>
                  <a:pt x="1331168" y="1120720"/>
                  <a:pt x="1327481" y="1097856"/>
                  <a:pt x="1323055" y="1077204"/>
                </a:cubicBezTo>
                <a:cubicBezTo>
                  <a:pt x="1317155" y="1050651"/>
                  <a:pt x="1311992" y="1041063"/>
                  <a:pt x="1303878" y="1042538"/>
                </a:cubicBezTo>
                <a:cubicBezTo>
                  <a:pt x="1292815" y="1044013"/>
                  <a:pt x="1286177" y="1057290"/>
                  <a:pt x="1264787" y="1124408"/>
                </a:cubicBezTo>
                <a:cubicBezTo>
                  <a:pt x="1259624" y="1140635"/>
                  <a:pt x="1247086" y="1166450"/>
                  <a:pt x="1238235" y="1181201"/>
                </a:cubicBezTo>
                <a:cubicBezTo>
                  <a:pt x="1224959" y="1202591"/>
                  <a:pt x="1220533" y="1219555"/>
                  <a:pt x="1220533" y="1254958"/>
                </a:cubicBezTo>
                <a:cubicBezTo>
                  <a:pt x="1220533" y="1280035"/>
                  <a:pt x="1215370" y="1322077"/>
                  <a:pt x="1209470" y="1347891"/>
                </a:cubicBezTo>
                <a:cubicBezTo>
                  <a:pt x="1197669" y="1398046"/>
                  <a:pt x="1199144" y="1407634"/>
                  <a:pt x="1219058" y="1406159"/>
                </a:cubicBezTo>
                <a:cubicBezTo>
                  <a:pt x="1226434" y="1405422"/>
                  <a:pt x="1244873" y="1407634"/>
                  <a:pt x="1260362" y="1410585"/>
                </a:cubicBezTo>
                <a:cubicBezTo>
                  <a:pt x="1284702" y="1415010"/>
                  <a:pt x="1288390" y="1414273"/>
                  <a:pt x="1284702" y="1404684"/>
                </a:cubicBezTo>
                <a:cubicBezTo>
                  <a:pt x="1278801" y="1389195"/>
                  <a:pt x="1284702" y="1389933"/>
                  <a:pt x="1307566" y="1407634"/>
                </a:cubicBezTo>
                <a:cubicBezTo>
                  <a:pt x="1331168" y="1426811"/>
                  <a:pt x="1330431" y="1426811"/>
                  <a:pt x="1348133" y="1404684"/>
                </a:cubicBezTo>
                <a:lnTo>
                  <a:pt x="1348133" y="1404684"/>
                </a:lnTo>
                <a:close/>
                <a:moveTo>
                  <a:pt x="3903806" y="1366331"/>
                </a:moveTo>
                <a:cubicBezTo>
                  <a:pt x="3899380" y="1311013"/>
                  <a:pt x="3882416" y="1267496"/>
                  <a:pt x="3846276" y="1221030"/>
                </a:cubicBezTo>
                <a:cubicBezTo>
                  <a:pt x="3800547" y="1162024"/>
                  <a:pt x="3802022" y="1163499"/>
                  <a:pt x="3779157" y="1167925"/>
                </a:cubicBezTo>
                <a:cubicBezTo>
                  <a:pt x="3763668" y="1170875"/>
                  <a:pt x="3754080" y="1167925"/>
                  <a:pt x="3744491" y="1157599"/>
                </a:cubicBezTo>
                <a:cubicBezTo>
                  <a:pt x="3731215" y="1143585"/>
                  <a:pt x="3731215" y="1143585"/>
                  <a:pt x="3732690" y="1178251"/>
                </a:cubicBezTo>
                <a:cubicBezTo>
                  <a:pt x="3740066" y="1304375"/>
                  <a:pt x="3743754" y="1336828"/>
                  <a:pt x="3753342" y="1356742"/>
                </a:cubicBezTo>
                <a:cubicBezTo>
                  <a:pt x="3759243" y="1368543"/>
                  <a:pt x="3764406" y="1385507"/>
                  <a:pt x="3764406" y="1393621"/>
                </a:cubicBezTo>
                <a:cubicBezTo>
                  <a:pt x="3764406" y="1407634"/>
                  <a:pt x="3768831" y="1408372"/>
                  <a:pt x="3835212" y="1408372"/>
                </a:cubicBezTo>
                <a:lnTo>
                  <a:pt x="3906019" y="1408372"/>
                </a:lnTo>
                <a:lnTo>
                  <a:pt x="3903806" y="1366331"/>
                </a:lnTo>
                <a:lnTo>
                  <a:pt x="3903806" y="1366331"/>
                </a:lnTo>
                <a:close/>
                <a:moveTo>
                  <a:pt x="912967" y="1392883"/>
                </a:moveTo>
                <a:cubicBezTo>
                  <a:pt x="925506" y="1405422"/>
                  <a:pt x="939520" y="1403209"/>
                  <a:pt x="959434" y="1387720"/>
                </a:cubicBezTo>
                <a:cubicBezTo>
                  <a:pt x="974186" y="1375919"/>
                  <a:pt x="982299" y="1375181"/>
                  <a:pt x="1012539" y="1380344"/>
                </a:cubicBezTo>
                <a:cubicBezTo>
                  <a:pt x="1031716" y="1384032"/>
                  <a:pt x="1056793" y="1385507"/>
                  <a:pt x="1067857" y="1383295"/>
                </a:cubicBezTo>
                <a:cubicBezTo>
                  <a:pt x="1080395" y="1381082"/>
                  <a:pt x="1088509" y="1382557"/>
                  <a:pt x="1088509" y="1387720"/>
                </a:cubicBezTo>
                <a:cubicBezTo>
                  <a:pt x="1088509" y="1392145"/>
                  <a:pt x="1089984" y="1394358"/>
                  <a:pt x="1092196" y="1392145"/>
                </a:cubicBezTo>
                <a:cubicBezTo>
                  <a:pt x="1094409" y="1389933"/>
                  <a:pt x="1089246" y="1361905"/>
                  <a:pt x="1081133" y="1330190"/>
                </a:cubicBezTo>
                <a:cubicBezTo>
                  <a:pt x="1073020" y="1298474"/>
                  <a:pt x="1066382" y="1263071"/>
                  <a:pt x="1066382" y="1252008"/>
                </a:cubicBezTo>
                <a:cubicBezTo>
                  <a:pt x="1066382" y="1239469"/>
                  <a:pt x="1062694" y="1231356"/>
                  <a:pt x="1056056" y="1231356"/>
                </a:cubicBezTo>
                <a:cubicBezTo>
                  <a:pt x="1050155" y="1231356"/>
                  <a:pt x="1043517" y="1225455"/>
                  <a:pt x="1041304" y="1218817"/>
                </a:cubicBezTo>
                <a:cubicBezTo>
                  <a:pt x="1032453" y="1195952"/>
                  <a:pt x="1022865" y="1219555"/>
                  <a:pt x="1020652" y="1271184"/>
                </a:cubicBezTo>
                <a:cubicBezTo>
                  <a:pt x="1018440" y="1324289"/>
                  <a:pt x="1007376" y="1341991"/>
                  <a:pt x="983774" y="1332402"/>
                </a:cubicBezTo>
                <a:cubicBezTo>
                  <a:pt x="974186" y="1328715"/>
                  <a:pt x="971973" y="1300687"/>
                  <a:pt x="967547" y="1168662"/>
                </a:cubicBezTo>
                <a:cubicBezTo>
                  <a:pt x="961647" y="1000497"/>
                  <a:pt x="959434" y="992384"/>
                  <a:pt x="929194" y="1026312"/>
                </a:cubicBezTo>
                <a:cubicBezTo>
                  <a:pt x="918868" y="1038113"/>
                  <a:pt x="915918" y="1047701"/>
                  <a:pt x="919605" y="1058027"/>
                </a:cubicBezTo>
                <a:cubicBezTo>
                  <a:pt x="932144" y="1091218"/>
                  <a:pt x="910017" y="1247582"/>
                  <a:pt x="889365" y="1274872"/>
                </a:cubicBezTo>
                <a:cubicBezTo>
                  <a:pt x="874614" y="1294049"/>
                  <a:pt x="869451" y="1374444"/>
                  <a:pt x="883465" y="1382557"/>
                </a:cubicBezTo>
                <a:cubicBezTo>
                  <a:pt x="887890" y="1384770"/>
                  <a:pt x="888628" y="1391408"/>
                  <a:pt x="885677" y="1395833"/>
                </a:cubicBezTo>
                <a:cubicBezTo>
                  <a:pt x="882727" y="1400259"/>
                  <a:pt x="886415" y="1399521"/>
                  <a:pt x="893053" y="1394358"/>
                </a:cubicBezTo>
                <a:cubicBezTo>
                  <a:pt x="901904" y="1386245"/>
                  <a:pt x="907067" y="1386245"/>
                  <a:pt x="912967" y="1392883"/>
                </a:cubicBezTo>
                <a:lnTo>
                  <a:pt x="912967" y="1392883"/>
                </a:lnTo>
                <a:close/>
                <a:moveTo>
                  <a:pt x="3490768" y="1395833"/>
                </a:moveTo>
                <a:cubicBezTo>
                  <a:pt x="3518058" y="1401734"/>
                  <a:pt x="3525434" y="1400996"/>
                  <a:pt x="3532072" y="1390670"/>
                </a:cubicBezTo>
                <a:cubicBezTo>
                  <a:pt x="3537235" y="1384032"/>
                  <a:pt x="3554199" y="1376656"/>
                  <a:pt x="3570425" y="1374444"/>
                </a:cubicBezTo>
                <a:cubicBezTo>
                  <a:pt x="3586652" y="1372231"/>
                  <a:pt x="3608779" y="1363380"/>
                  <a:pt x="3619842" y="1356005"/>
                </a:cubicBezTo>
                <a:cubicBezTo>
                  <a:pt x="3644920" y="1338303"/>
                  <a:pt x="3645657" y="1323552"/>
                  <a:pt x="3625005" y="1209966"/>
                </a:cubicBezTo>
                <a:cubicBezTo>
                  <a:pt x="3613942" y="1147273"/>
                  <a:pt x="3605828" y="1122196"/>
                  <a:pt x="3594765" y="1111870"/>
                </a:cubicBezTo>
                <a:cubicBezTo>
                  <a:pt x="3581489" y="1099331"/>
                  <a:pt x="3580013" y="1091218"/>
                  <a:pt x="3583701" y="1055077"/>
                </a:cubicBezTo>
                <a:cubicBezTo>
                  <a:pt x="3585914" y="1031475"/>
                  <a:pt x="3593290" y="989433"/>
                  <a:pt x="3600666" y="960668"/>
                </a:cubicBezTo>
                <a:cubicBezTo>
                  <a:pt x="3618367" y="892074"/>
                  <a:pt x="3610991" y="883224"/>
                  <a:pt x="3563787" y="914939"/>
                </a:cubicBezTo>
                <a:cubicBezTo>
                  <a:pt x="3545348" y="927478"/>
                  <a:pt x="3528384" y="937804"/>
                  <a:pt x="3525434" y="937804"/>
                </a:cubicBezTo>
                <a:cubicBezTo>
                  <a:pt x="3522483" y="937804"/>
                  <a:pt x="3504044" y="952555"/>
                  <a:pt x="3484867" y="970994"/>
                </a:cubicBezTo>
                <a:cubicBezTo>
                  <a:pt x="3465690" y="989433"/>
                  <a:pt x="3444301" y="1004185"/>
                  <a:pt x="3438401" y="1004185"/>
                </a:cubicBezTo>
                <a:cubicBezTo>
                  <a:pt x="3427337" y="1004185"/>
                  <a:pt x="3404472" y="965831"/>
                  <a:pt x="3404472" y="947392"/>
                </a:cubicBezTo>
                <a:cubicBezTo>
                  <a:pt x="3404472" y="941491"/>
                  <a:pt x="3411110" y="923790"/>
                  <a:pt x="3419224" y="908301"/>
                </a:cubicBezTo>
                <a:cubicBezTo>
                  <a:pt x="3436925" y="872898"/>
                  <a:pt x="3441351" y="782914"/>
                  <a:pt x="3424387" y="796928"/>
                </a:cubicBezTo>
                <a:cubicBezTo>
                  <a:pt x="3419224" y="801353"/>
                  <a:pt x="3411848" y="802829"/>
                  <a:pt x="3408898" y="799878"/>
                </a:cubicBezTo>
                <a:cubicBezTo>
                  <a:pt x="3405948" y="796928"/>
                  <a:pt x="3400047" y="800616"/>
                  <a:pt x="3396359" y="807254"/>
                </a:cubicBezTo>
                <a:cubicBezTo>
                  <a:pt x="3386771" y="824218"/>
                  <a:pt x="3374970" y="816842"/>
                  <a:pt x="3374970" y="793978"/>
                </a:cubicBezTo>
                <a:cubicBezTo>
                  <a:pt x="3374970" y="782914"/>
                  <a:pt x="3369807" y="774801"/>
                  <a:pt x="3359481" y="771851"/>
                </a:cubicBezTo>
                <a:cubicBezTo>
                  <a:pt x="3351367" y="768901"/>
                  <a:pt x="3343254" y="768163"/>
                  <a:pt x="3341779" y="769638"/>
                </a:cubicBezTo>
                <a:cubicBezTo>
                  <a:pt x="3336616" y="774801"/>
                  <a:pt x="3335141" y="834544"/>
                  <a:pt x="3340304" y="839707"/>
                </a:cubicBezTo>
                <a:cubicBezTo>
                  <a:pt x="3351367" y="850771"/>
                  <a:pt x="3344729" y="857409"/>
                  <a:pt x="3325553" y="855934"/>
                </a:cubicBezTo>
                <a:cubicBezTo>
                  <a:pt x="3307851" y="853721"/>
                  <a:pt x="3304901" y="857409"/>
                  <a:pt x="3293837" y="894287"/>
                </a:cubicBezTo>
                <a:cubicBezTo>
                  <a:pt x="3287199" y="916414"/>
                  <a:pt x="3277611" y="942967"/>
                  <a:pt x="3271710" y="952555"/>
                </a:cubicBezTo>
                <a:cubicBezTo>
                  <a:pt x="3259171" y="976157"/>
                  <a:pt x="3261384" y="1094906"/>
                  <a:pt x="3275398" y="1128096"/>
                </a:cubicBezTo>
                <a:cubicBezTo>
                  <a:pt x="3281298" y="1142110"/>
                  <a:pt x="3287937" y="1170137"/>
                  <a:pt x="3290149" y="1191527"/>
                </a:cubicBezTo>
                <a:cubicBezTo>
                  <a:pt x="3292362" y="1212916"/>
                  <a:pt x="3301950" y="1244632"/>
                  <a:pt x="3310064" y="1262333"/>
                </a:cubicBezTo>
                <a:cubicBezTo>
                  <a:pt x="3323340" y="1291099"/>
                  <a:pt x="3324078" y="1299212"/>
                  <a:pt x="3316702" y="1326502"/>
                </a:cubicBezTo>
                <a:cubicBezTo>
                  <a:pt x="3304901" y="1370756"/>
                  <a:pt x="3323340" y="1416485"/>
                  <a:pt x="3341779" y="1387720"/>
                </a:cubicBezTo>
                <a:cubicBezTo>
                  <a:pt x="3344729" y="1383295"/>
                  <a:pt x="3352843" y="1381082"/>
                  <a:pt x="3360218" y="1383295"/>
                </a:cubicBezTo>
                <a:cubicBezTo>
                  <a:pt x="3368332" y="1385507"/>
                  <a:pt x="3375707" y="1381819"/>
                  <a:pt x="3378658" y="1374444"/>
                </a:cubicBezTo>
                <a:cubicBezTo>
                  <a:pt x="3383083" y="1363380"/>
                  <a:pt x="3383821" y="1363380"/>
                  <a:pt x="3392671" y="1375181"/>
                </a:cubicBezTo>
                <a:cubicBezTo>
                  <a:pt x="3397834" y="1382557"/>
                  <a:pt x="3407423" y="1388458"/>
                  <a:pt x="3414061" y="1388458"/>
                </a:cubicBezTo>
                <a:cubicBezTo>
                  <a:pt x="3420699" y="1388458"/>
                  <a:pt x="3428075" y="1392145"/>
                  <a:pt x="3430287" y="1395833"/>
                </a:cubicBezTo>
                <a:cubicBezTo>
                  <a:pt x="3433237" y="1400259"/>
                  <a:pt x="3439138" y="1400996"/>
                  <a:pt x="3446514" y="1396571"/>
                </a:cubicBezTo>
                <a:cubicBezTo>
                  <a:pt x="3453152" y="1391408"/>
                  <a:pt x="3471591" y="1391408"/>
                  <a:pt x="3490768" y="1395833"/>
                </a:cubicBezTo>
                <a:lnTo>
                  <a:pt x="3490768" y="1395833"/>
                </a:lnTo>
                <a:close/>
                <a:moveTo>
                  <a:pt x="2230264" y="1379607"/>
                </a:moveTo>
                <a:cubicBezTo>
                  <a:pt x="2239115" y="1374444"/>
                  <a:pt x="2246491" y="1364118"/>
                  <a:pt x="2246491" y="1354529"/>
                </a:cubicBezTo>
                <a:cubicBezTo>
                  <a:pt x="2246491" y="1338303"/>
                  <a:pt x="2259029" y="1319864"/>
                  <a:pt x="2269355" y="1319864"/>
                </a:cubicBezTo>
                <a:cubicBezTo>
                  <a:pt x="2272305" y="1319864"/>
                  <a:pt x="2276731" y="1326502"/>
                  <a:pt x="2279681" y="1334615"/>
                </a:cubicBezTo>
                <a:cubicBezTo>
                  <a:pt x="2286319" y="1354529"/>
                  <a:pt x="2301071" y="1353054"/>
                  <a:pt x="2311396" y="1330927"/>
                </a:cubicBezTo>
                <a:cubicBezTo>
                  <a:pt x="2315822" y="1320601"/>
                  <a:pt x="2323198" y="1312488"/>
                  <a:pt x="2326885" y="1312488"/>
                </a:cubicBezTo>
                <a:cubicBezTo>
                  <a:pt x="2334999" y="1312488"/>
                  <a:pt x="2342374" y="1330190"/>
                  <a:pt x="2342374" y="1349367"/>
                </a:cubicBezTo>
                <a:cubicBezTo>
                  <a:pt x="2342374" y="1384770"/>
                  <a:pt x="2405068" y="1360430"/>
                  <a:pt x="2433095" y="1313226"/>
                </a:cubicBezTo>
                <a:cubicBezTo>
                  <a:pt x="2450797" y="1282985"/>
                  <a:pt x="2449322" y="1272659"/>
                  <a:pt x="2416869" y="1185626"/>
                </a:cubicBezTo>
                <a:cubicBezTo>
                  <a:pt x="2384416" y="1098593"/>
                  <a:pt x="2346062" y="1049914"/>
                  <a:pt x="2313609" y="1053602"/>
                </a:cubicBezTo>
                <a:lnTo>
                  <a:pt x="2295908" y="1055814"/>
                </a:lnTo>
                <a:lnTo>
                  <a:pt x="2300333" y="978370"/>
                </a:lnTo>
                <a:cubicBezTo>
                  <a:pt x="2305496" y="896500"/>
                  <a:pt x="2304021" y="891337"/>
                  <a:pt x="2272305" y="888387"/>
                </a:cubicBezTo>
                <a:cubicBezTo>
                  <a:pt x="2240590" y="884699"/>
                  <a:pt x="2216988" y="870685"/>
                  <a:pt x="2216988" y="856671"/>
                </a:cubicBezTo>
                <a:cubicBezTo>
                  <a:pt x="2216988" y="848558"/>
                  <a:pt x="2219938" y="840445"/>
                  <a:pt x="2224363" y="837494"/>
                </a:cubicBezTo>
                <a:cubicBezTo>
                  <a:pt x="2228051" y="835282"/>
                  <a:pt x="2231739" y="824956"/>
                  <a:pt x="2231739" y="815367"/>
                </a:cubicBezTo>
                <a:cubicBezTo>
                  <a:pt x="2231739" y="805779"/>
                  <a:pt x="2236165" y="778489"/>
                  <a:pt x="2242065" y="754887"/>
                </a:cubicBezTo>
                <a:cubicBezTo>
                  <a:pt x="2253129" y="706945"/>
                  <a:pt x="2272305" y="621387"/>
                  <a:pt x="2279681" y="584509"/>
                </a:cubicBezTo>
                <a:cubicBezTo>
                  <a:pt x="2287794" y="544680"/>
                  <a:pt x="2275993" y="552793"/>
                  <a:pt x="2239852" y="612536"/>
                </a:cubicBezTo>
                <a:cubicBezTo>
                  <a:pt x="2225839" y="636138"/>
                  <a:pt x="2214038" y="684080"/>
                  <a:pt x="2214775" y="717271"/>
                </a:cubicBezTo>
                <a:cubicBezTo>
                  <a:pt x="2214775" y="745298"/>
                  <a:pt x="2212562" y="752674"/>
                  <a:pt x="2201499" y="756362"/>
                </a:cubicBezTo>
                <a:cubicBezTo>
                  <a:pt x="2191173" y="759312"/>
                  <a:pt x="2188960" y="763738"/>
                  <a:pt x="2194123" y="773326"/>
                </a:cubicBezTo>
                <a:cubicBezTo>
                  <a:pt x="2202236" y="788815"/>
                  <a:pt x="2197073" y="804304"/>
                  <a:pt x="2183797" y="804304"/>
                </a:cubicBezTo>
                <a:cubicBezTo>
                  <a:pt x="2177897" y="804304"/>
                  <a:pt x="2167571" y="826431"/>
                  <a:pt x="2157982" y="857409"/>
                </a:cubicBezTo>
                <a:cubicBezTo>
                  <a:pt x="2142493" y="907563"/>
                  <a:pt x="2105615" y="973944"/>
                  <a:pt x="2092339" y="973944"/>
                </a:cubicBezTo>
                <a:cubicBezTo>
                  <a:pt x="2085701" y="973944"/>
                  <a:pt x="2062098" y="1031475"/>
                  <a:pt x="2062098" y="1047701"/>
                </a:cubicBezTo>
                <a:cubicBezTo>
                  <a:pt x="2062098" y="1053602"/>
                  <a:pt x="2070212" y="1066140"/>
                  <a:pt x="2080538" y="1075729"/>
                </a:cubicBezTo>
                <a:cubicBezTo>
                  <a:pt x="2090864" y="1085317"/>
                  <a:pt x="2110778" y="1117770"/>
                  <a:pt x="2124792" y="1148010"/>
                </a:cubicBezTo>
                <a:cubicBezTo>
                  <a:pt x="2138806" y="1178251"/>
                  <a:pt x="2160933" y="1211441"/>
                  <a:pt x="2172734" y="1222505"/>
                </a:cubicBezTo>
                <a:cubicBezTo>
                  <a:pt x="2184535" y="1233568"/>
                  <a:pt x="2198549" y="1254958"/>
                  <a:pt x="2202974" y="1270447"/>
                </a:cubicBezTo>
                <a:cubicBezTo>
                  <a:pt x="2210350" y="1295524"/>
                  <a:pt x="2209612" y="1300687"/>
                  <a:pt x="2195598" y="1315438"/>
                </a:cubicBezTo>
                <a:cubicBezTo>
                  <a:pt x="2186747" y="1325027"/>
                  <a:pt x="2179372" y="1339778"/>
                  <a:pt x="2179372" y="1348629"/>
                </a:cubicBezTo>
                <a:cubicBezTo>
                  <a:pt x="2179372" y="1357480"/>
                  <a:pt x="2172734" y="1367806"/>
                  <a:pt x="2164620" y="1372231"/>
                </a:cubicBezTo>
                <a:cubicBezTo>
                  <a:pt x="2156507" y="1376656"/>
                  <a:pt x="2149869" y="1383295"/>
                  <a:pt x="2149869" y="1386983"/>
                </a:cubicBezTo>
                <a:cubicBezTo>
                  <a:pt x="2150607" y="1395096"/>
                  <a:pt x="2211087" y="1389933"/>
                  <a:pt x="2230264" y="1379607"/>
                </a:cubicBezTo>
                <a:lnTo>
                  <a:pt x="2230264" y="1379607"/>
                </a:lnTo>
                <a:close/>
                <a:moveTo>
                  <a:pt x="7118865" y="1362643"/>
                </a:moveTo>
                <a:cubicBezTo>
                  <a:pt x="7112227" y="1319126"/>
                  <a:pt x="7092313" y="1260121"/>
                  <a:pt x="7085675" y="1264546"/>
                </a:cubicBezTo>
                <a:cubicBezTo>
                  <a:pt x="7082725" y="1266759"/>
                  <a:pt x="7080512" y="1291099"/>
                  <a:pt x="7081249" y="1319126"/>
                </a:cubicBezTo>
                <a:cubicBezTo>
                  <a:pt x="7081987" y="1371494"/>
                  <a:pt x="7091575" y="1393621"/>
                  <a:pt x="7112965" y="1393621"/>
                </a:cubicBezTo>
                <a:cubicBezTo>
                  <a:pt x="7121816" y="1393621"/>
                  <a:pt x="7122553" y="1387720"/>
                  <a:pt x="7118865" y="1362643"/>
                </a:cubicBezTo>
                <a:lnTo>
                  <a:pt x="7118865" y="1362643"/>
                </a:lnTo>
                <a:close/>
                <a:moveTo>
                  <a:pt x="769879" y="1349367"/>
                </a:moveTo>
                <a:cubicBezTo>
                  <a:pt x="769879" y="1337565"/>
                  <a:pt x="767666" y="1325764"/>
                  <a:pt x="763979" y="1322814"/>
                </a:cubicBezTo>
                <a:cubicBezTo>
                  <a:pt x="760291" y="1319864"/>
                  <a:pt x="756603" y="1311013"/>
                  <a:pt x="756603" y="1302162"/>
                </a:cubicBezTo>
                <a:cubicBezTo>
                  <a:pt x="756603" y="1289623"/>
                  <a:pt x="754390" y="1291099"/>
                  <a:pt x="745539" y="1311013"/>
                </a:cubicBezTo>
                <a:cubicBezTo>
                  <a:pt x="734476" y="1336828"/>
                  <a:pt x="734476" y="1359692"/>
                  <a:pt x="744802" y="1376656"/>
                </a:cubicBezTo>
                <a:cubicBezTo>
                  <a:pt x="753653" y="1392145"/>
                  <a:pt x="769142" y="1375181"/>
                  <a:pt x="769879" y="1349367"/>
                </a:cubicBezTo>
                <a:lnTo>
                  <a:pt x="769879" y="1349367"/>
                </a:lnTo>
                <a:close/>
                <a:moveTo>
                  <a:pt x="4077872" y="1361168"/>
                </a:moveTo>
                <a:cubicBezTo>
                  <a:pt x="4092623" y="1347154"/>
                  <a:pt x="4096311" y="1338303"/>
                  <a:pt x="4093361" y="1322077"/>
                </a:cubicBezTo>
                <a:cubicBezTo>
                  <a:pt x="4091148" y="1311013"/>
                  <a:pt x="4084510" y="1274872"/>
                  <a:pt x="4078610" y="1242419"/>
                </a:cubicBezTo>
                <a:cubicBezTo>
                  <a:pt x="4072709" y="1209966"/>
                  <a:pt x="4064596" y="1164975"/>
                  <a:pt x="4060908" y="1142847"/>
                </a:cubicBezTo>
                <a:cubicBezTo>
                  <a:pt x="4057220" y="1120720"/>
                  <a:pt x="4049107" y="1091955"/>
                  <a:pt x="4043206" y="1080154"/>
                </a:cubicBezTo>
                <a:cubicBezTo>
                  <a:pt x="4036568" y="1068353"/>
                  <a:pt x="4031405" y="1053602"/>
                  <a:pt x="4031405" y="1048439"/>
                </a:cubicBezTo>
                <a:cubicBezTo>
                  <a:pt x="4031405" y="1043276"/>
                  <a:pt x="4028455" y="1040326"/>
                  <a:pt x="4024767" y="1042538"/>
                </a:cubicBezTo>
                <a:cubicBezTo>
                  <a:pt x="4021079" y="1044751"/>
                  <a:pt x="4015916" y="1066140"/>
                  <a:pt x="4013703" y="1091218"/>
                </a:cubicBezTo>
                <a:cubicBezTo>
                  <a:pt x="4009278" y="1133259"/>
                  <a:pt x="4007803" y="1135472"/>
                  <a:pt x="3988626" y="1135472"/>
                </a:cubicBezTo>
                <a:cubicBezTo>
                  <a:pt x="3975350" y="1135472"/>
                  <a:pt x="3960599" y="1127359"/>
                  <a:pt x="3945110" y="1111132"/>
                </a:cubicBezTo>
                <a:cubicBezTo>
                  <a:pt x="3925933" y="1091218"/>
                  <a:pt x="3920770" y="1077941"/>
                  <a:pt x="3914870" y="1032950"/>
                </a:cubicBezTo>
                <a:cubicBezTo>
                  <a:pt x="3910444" y="1003447"/>
                  <a:pt x="3906019" y="976895"/>
                  <a:pt x="3903806" y="974682"/>
                </a:cubicBezTo>
                <a:cubicBezTo>
                  <a:pt x="3898643" y="969519"/>
                  <a:pt x="3877253" y="1023361"/>
                  <a:pt x="3877253" y="1042538"/>
                </a:cubicBezTo>
                <a:cubicBezTo>
                  <a:pt x="3877253" y="1051389"/>
                  <a:pt x="3885367" y="1073516"/>
                  <a:pt x="3895693" y="1091218"/>
                </a:cubicBezTo>
                <a:cubicBezTo>
                  <a:pt x="3920770" y="1136209"/>
                  <a:pt x="3948060" y="1193740"/>
                  <a:pt x="3953223" y="1215867"/>
                </a:cubicBezTo>
                <a:cubicBezTo>
                  <a:pt x="3957648" y="1234306"/>
                  <a:pt x="3969449" y="1252745"/>
                  <a:pt x="4009278" y="1308063"/>
                </a:cubicBezTo>
                <a:cubicBezTo>
                  <a:pt x="4026242" y="1331665"/>
                  <a:pt x="4029193" y="1340516"/>
                  <a:pt x="4024030" y="1354529"/>
                </a:cubicBezTo>
                <a:cubicBezTo>
                  <a:pt x="4015179" y="1378132"/>
                  <a:pt x="4015179" y="1378132"/>
                  <a:pt x="4038781" y="1378132"/>
                </a:cubicBezTo>
                <a:cubicBezTo>
                  <a:pt x="4049844" y="1378869"/>
                  <a:pt x="4066808" y="1371494"/>
                  <a:pt x="4077872" y="1361168"/>
                </a:cubicBezTo>
                <a:lnTo>
                  <a:pt x="4077872" y="1361168"/>
                </a:lnTo>
                <a:close/>
                <a:moveTo>
                  <a:pt x="4038781" y="1335353"/>
                </a:moveTo>
                <a:cubicBezTo>
                  <a:pt x="4038781" y="1331665"/>
                  <a:pt x="4041731" y="1326502"/>
                  <a:pt x="4045419" y="1324289"/>
                </a:cubicBezTo>
                <a:cubicBezTo>
                  <a:pt x="4055008" y="1318389"/>
                  <a:pt x="4076397" y="1327977"/>
                  <a:pt x="4071234" y="1335353"/>
                </a:cubicBezTo>
                <a:cubicBezTo>
                  <a:pt x="4066071" y="1344204"/>
                  <a:pt x="4038781" y="1344204"/>
                  <a:pt x="4038781" y="1335353"/>
                </a:cubicBezTo>
                <a:lnTo>
                  <a:pt x="4038781" y="1335353"/>
                </a:lnTo>
                <a:close/>
                <a:moveTo>
                  <a:pt x="5717486" y="1326502"/>
                </a:moveTo>
                <a:cubicBezTo>
                  <a:pt x="5720436" y="1322077"/>
                  <a:pt x="5731500" y="1319864"/>
                  <a:pt x="5744038" y="1322814"/>
                </a:cubicBezTo>
                <a:cubicBezTo>
                  <a:pt x="5764690" y="1327239"/>
                  <a:pt x="5765428" y="1325764"/>
                  <a:pt x="5765428" y="1298474"/>
                </a:cubicBezTo>
                <a:cubicBezTo>
                  <a:pt x="5765428" y="1247582"/>
                  <a:pt x="5693884" y="1069828"/>
                  <a:pt x="5673232" y="1069828"/>
                </a:cubicBezTo>
                <a:cubicBezTo>
                  <a:pt x="5666594" y="1069828"/>
                  <a:pt x="5658480" y="1061715"/>
                  <a:pt x="5654792" y="1052127"/>
                </a:cubicBezTo>
                <a:cubicBezTo>
                  <a:pt x="5651105" y="1042538"/>
                  <a:pt x="5644467" y="1032212"/>
                  <a:pt x="5640041" y="1029262"/>
                </a:cubicBezTo>
                <a:cubicBezTo>
                  <a:pt x="5625290" y="1020411"/>
                  <a:pt x="5623815" y="1045489"/>
                  <a:pt x="5634879" y="1100069"/>
                </a:cubicBezTo>
                <a:cubicBezTo>
                  <a:pt x="5640779" y="1129571"/>
                  <a:pt x="5645942" y="1179726"/>
                  <a:pt x="5645942" y="1210704"/>
                </a:cubicBezTo>
                <a:cubicBezTo>
                  <a:pt x="5645942" y="1274872"/>
                  <a:pt x="5651105" y="1304375"/>
                  <a:pt x="5667331" y="1322077"/>
                </a:cubicBezTo>
                <a:cubicBezTo>
                  <a:pt x="5679870" y="1336090"/>
                  <a:pt x="5709373" y="1339041"/>
                  <a:pt x="5717486" y="1326502"/>
                </a:cubicBezTo>
                <a:lnTo>
                  <a:pt x="5717486" y="1326502"/>
                </a:lnTo>
                <a:close/>
                <a:moveTo>
                  <a:pt x="5313299" y="1310275"/>
                </a:moveTo>
                <a:cubicBezTo>
                  <a:pt x="5324362" y="1305112"/>
                  <a:pt x="5358290" y="1296262"/>
                  <a:pt x="5388531" y="1291099"/>
                </a:cubicBezTo>
                <a:cubicBezTo>
                  <a:pt x="5436473" y="1282985"/>
                  <a:pt x="5450486" y="1283723"/>
                  <a:pt x="5491053" y="1294049"/>
                </a:cubicBezTo>
                <a:cubicBezTo>
                  <a:pt x="5516868" y="1300687"/>
                  <a:pt x="5542682" y="1304375"/>
                  <a:pt x="5548583" y="1302162"/>
                </a:cubicBezTo>
                <a:cubicBezTo>
                  <a:pt x="5561859" y="1296999"/>
                  <a:pt x="5561859" y="1252008"/>
                  <a:pt x="5548583" y="1204803"/>
                </a:cubicBezTo>
                <a:cubicBezTo>
                  <a:pt x="5542682" y="1184889"/>
                  <a:pt x="5533832" y="1145060"/>
                  <a:pt x="5529406" y="1117033"/>
                </a:cubicBezTo>
                <a:cubicBezTo>
                  <a:pt x="5524243" y="1088267"/>
                  <a:pt x="5516130" y="1057290"/>
                  <a:pt x="5510967" y="1046964"/>
                </a:cubicBezTo>
                <a:cubicBezTo>
                  <a:pt x="5495478" y="1015248"/>
                  <a:pt x="5491790" y="970994"/>
                  <a:pt x="5503591" y="948867"/>
                </a:cubicBezTo>
                <a:cubicBezTo>
                  <a:pt x="5517605" y="922315"/>
                  <a:pt x="5516868" y="829381"/>
                  <a:pt x="5502854" y="817580"/>
                </a:cubicBezTo>
                <a:cubicBezTo>
                  <a:pt x="5496953" y="813155"/>
                  <a:pt x="5492528" y="805041"/>
                  <a:pt x="5492528" y="799141"/>
                </a:cubicBezTo>
                <a:cubicBezTo>
                  <a:pt x="5492528" y="793240"/>
                  <a:pt x="5479251" y="785865"/>
                  <a:pt x="5463763" y="781439"/>
                </a:cubicBezTo>
                <a:cubicBezTo>
                  <a:pt x="5433522" y="773326"/>
                  <a:pt x="5430572" y="768901"/>
                  <a:pt x="5422459" y="716533"/>
                </a:cubicBezTo>
                <a:cubicBezTo>
                  <a:pt x="5416558" y="677442"/>
                  <a:pt x="5404019" y="682605"/>
                  <a:pt x="5404019" y="724646"/>
                </a:cubicBezTo>
                <a:cubicBezTo>
                  <a:pt x="5404019" y="757837"/>
                  <a:pt x="5394431" y="773326"/>
                  <a:pt x="5374517" y="773326"/>
                </a:cubicBezTo>
                <a:cubicBezTo>
                  <a:pt x="5355340" y="773326"/>
                  <a:pt x="5342801" y="741610"/>
                  <a:pt x="5347227" y="703995"/>
                </a:cubicBezTo>
                <a:cubicBezTo>
                  <a:pt x="5351652" y="667116"/>
                  <a:pt x="5350177" y="664903"/>
                  <a:pt x="5332476" y="682605"/>
                </a:cubicBezTo>
                <a:cubicBezTo>
                  <a:pt x="5319937" y="695144"/>
                  <a:pt x="5318462" y="703257"/>
                  <a:pt x="5313299" y="787340"/>
                </a:cubicBezTo>
                <a:cubicBezTo>
                  <a:pt x="5310349" y="829381"/>
                  <a:pt x="5307398" y="836757"/>
                  <a:pt x="5285271" y="857409"/>
                </a:cubicBezTo>
                <a:cubicBezTo>
                  <a:pt x="5271257" y="869947"/>
                  <a:pt x="5257981" y="886174"/>
                  <a:pt x="5255768" y="893549"/>
                </a:cubicBezTo>
                <a:cubicBezTo>
                  <a:pt x="5249868" y="909776"/>
                  <a:pt x="5209302" y="911251"/>
                  <a:pt x="5203401" y="895762"/>
                </a:cubicBezTo>
                <a:cubicBezTo>
                  <a:pt x="5201188" y="889124"/>
                  <a:pt x="5190125" y="884699"/>
                  <a:pt x="5177586" y="884699"/>
                </a:cubicBezTo>
                <a:cubicBezTo>
                  <a:pt x="5165785" y="884699"/>
                  <a:pt x="5153246" y="881011"/>
                  <a:pt x="5151034" y="877323"/>
                </a:cubicBezTo>
                <a:cubicBezTo>
                  <a:pt x="5145133" y="868472"/>
                  <a:pt x="5125219" y="881748"/>
                  <a:pt x="5125219" y="895025"/>
                </a:cubicBezTo>
                <a:cubicBezTo>
                  <a:pt x="5125219" y="899450"/>
                  <a:pt x="5113418" y="921577"/>
                  <a:pt x="5098666" y="942967"/>
                </a:cubicBezTo>
                <a:cubicBezTo>
                  <a:pt x="5077277" y="975420"/>
                  <a:pt x="5071376" y="991646"/>
                  <a:pt x="5068426" y="1029262"/>
                </a:cubicBezTo>
                <a:cubicBezTo>
                  <a:pt x="5064738" y="1074991"/>
                  <a:pt x="5070639" y="1099331"/>
                  <a:pt x="5097929" y="1146535"/>
                </a:cubicBezTo>
                <a:cubicBezTo>
                  <a:pt x="5102354" y="1154649"/>
                  <a:pt x="5114155" y="1176038"/>
                  <a:pt x="5123006" y="1194477"/>
                </a:cubicBezTo>
                <a:cubicBezTo>
                  <a:pt x="5166523" y="1287411"/>
                  <a:pt x="5254293" y="1339778"/>
                  <a:pt x="5313299" y="1310275"/>
                </a:cubicBezTo>
                <a:lnTo>
                  <a:pt x="5313299" y="1310275"/>
                </a:lnTo>
                <a:close/>
                <a:moveTo>
                  <a:pt x="10002756" y="1257171"/>
                </a:moveTo>
                <a:cubicBezTo>
                  <a:pt x="10015295" y="1233568"/>
                  <a:pt x="10027833" y="1201115"/>
                  <a:pt x="10030784" y="1185626"/>
                </a:cubicBezTo>
                <a:cubicBezTo>
                  <a:pt x="10032996" y="1170137"/>
                  <a:pt x="10041110" y="1145798"/>
                  <a:pt x="10047747" y="1131784"/>
                </a:cubicBezTo>
                <a:cubicBezTo>
                  <a:pt x="10059549" y="1107444"/>
                  <a:pt x="10059549" y="1105231"/>
                  <a:pt x="10047010" y="1091218"/>
                </a:cubicBezTo>
                <a:cubicBezTo>
                  <a:pt x="10035946" y="1079417"/>
                  <a:pt x="10035209" y="1072779"/>
                  <a:pt x="10041847" y="1054339"/>
                </a:cubicBezTo>
                <a:cubicBezTo>
                  <a:pt x="10048486" y="1035162"/>
                  <a:pt x="10047747" y="1031475"/>
                  <a:pt x="10034472" y="1027787"/>
                </a:cubicBezTo>
                <a:cubicBezTo>
                  <a:pt x="10026359" y="1024837"/>
                  <a:pt x="10018245" y="1024837"/>
                  <a:pt x="10016033" y="1027049"/>
                </a:cubicBezTo>
                <a:cubicBezTo>
                  <a:pt x="10009394" y="1033687"/>
                  <a:pt x="9973253" y="1207016"/>
                  <a:pt x="9964403" y="1274135"/>
                </a:cubicBezTo>
                <a:cubicBezTo>
                  <a:pt x="9957764" y="1319864"/>
                  <a:pt x="9973253" y="1313226"/>
                  <a:pt x="10002756" y="1257171"/>
                </a:cubicBezTo>
                <a:lnTo>
                  <a:pt x="10002756" y="1257171"/>
                </a:lnTo>
                <a:close/>
                <a:moveTo>
                  <a:pt x="4355935" y="774063"/>
                </a:moveTo>
                <a:cubicBezTo>
                  <a:pt x="4355935" y="770376"/>
                  <a:pt x="4352247" y="766688"/>
                  <a:pt x="4348560" y="766688"/>
                </a:cubicBezTo>
                <a:cubicBezTo>
                  <a:pt x="4344872" y="766688"/>
                  <a:pt x="4341184" y="770376"/>
                  <a:pt x="4341184" y="774063"/>
                </a:cubicBezTo>
                <a:cubicBezTo>
                  <a:pt x="4341184" y="777751"/>
                  <a:pt x="4344872" y="781439"/>
                  <a:pt x="4348560" y="781439"/>
                </a:cubicBezTo>
                <a:cubicBezTo>
                  <a:pt x="4352247" y="781439"/>
                  <a:pt x="4355935" y="778489"/>
                  <a:pt x="4355935" y="774063"/>
                </a:cubicBezTo>
                <a:close/>
                <a:moveTo>
                  <a:pt x="901166" y="701782"/>
                </a:moveTo>
                <a:cubicBezTo>
                  <a:pt x="887890" y="688506"/>
                  <a:pt x="878302" y="694406"/>
                  <a:pt x="884202" y="711370"/>
                </a:cubicBezTo>
                <a:cubicBezTo>
                  <a:pt x="887152" y="718008"/>
                  <a:pt x="893053" y="720959"/>
                  <a:pt x="900429" y="718008"/>
                </a:cubicBezTo>
                <a:cubicBezTo>
                  <a:pt x="911492" y="713583"/>
                  <a:pt x="911492" y="712108"/>
                  <a:pt x="901166" y="701782"/>
                </a:cubicBezTo>
                <a:lnTo>
                  <a:pt x="901166" y="701782"/>
                </a:lnTo>
                <a:close/>
                <a:moveTo>
                  <a:pt x="2320247" y="664166"/>
                </a:moveTo>
                <a:cubicBezTo>
                  <a:pt x="2320247" y="631713"/>
                  <a:pt x="2308446" y="621387"/>
                  <a:pt x="2303283" y="648677"/>
                </a:cubicBezTo>
                <a:cubicBezTo>
                  <a:pt x="2300333" y="661953"/>
                  <a:pt x="2298858" y="678917"/>
                  <a:pt x="2298858" y="687030"/>
                </a:cubicBezTo>
                <a:cubicBezTo>
                  <a:pt x="2298858" y="699569"/>
                  <a:pt x="2301071" y="700307"/>
                  <a:pt x="2309921" y="692931"/>
                </a:cubicBezTo>
                <a:cubicBezTo>
                  <a:pt x="2315084" y="687768"/>
                  <a:pt x="2320247" y="675229"/>
                  <a:pt x="2320247" y="664166"/>
                </a:cubicBezTo>
                <a:lnTo>
                  <a:pt x="2320247" y="664166"/>
                </a:lnTo>
                <a:close/>
                <a:moveTo>
                  <a:pt x="5114155" y="514440"/>
                </a:moveTo>
                <a:cubicBezTo>
                  <a:pt x="5116368" y="504114"/>
                  <a:pt x="5111205" y="501163"/>
                  <a:pt x="5090553" y="501163"/>
                </a:cubicBezTo>
                <a:cubicBezTo>
                  <a:pt x="5064001" y="501163"/>
                  <a:pt x="5052200" y="510014"/>
                  <a:pt x="5060313" y="524028"/>
                </a:cubicBezTo>
                <a:cubicBezTo>
                  <a:pt x="5068426" y="536567"/>
                  <a:pt x="5111205" y="529191"/>
                  <a:pt x="5114155" y="514440"/>
                </a:cubicBezTo>
                <a:close/>
                <a:moveTo>
                  <a:pt x="9290265" y="493788"/>
                </a:moveTo>
                <a:cubicBezTo>
                  <a:pt x="9290265" y="478299"/>
                  <a:pt x="9272564" y="473873"/>
                  <a:pt x="9254124" y="485674"/>
                </a:cubicBezTo>
                <a:cubicBezTo>
                  <a:pt x="9240110" y="494525"/>
                  <a:pt x="9250437" y="508539"/>
                  <a:pt x="9271826" y="508539"/>
                </a:cubicBezTo>
                <a:cubicBezTo>
                  <a:pt x="9285103" y="508539"/>
                  <a:pt x="9290265" y="504851"/>
                  <a:pt x="9290265" y="493788"/>
                </a:cubicBezTo>
                <a:lnTo>
                  <a:pt x="9290265" y="493788"/>
                </a:lnTo>
                <a:close/>
                <a:moveTo>
                  <a:pt x="3054128" y="390528"/>
                </a:moveTo>
                <a:cubicBezTo>
                  <a:pt x="3056340" y="386840"/>
                  <a:pt x="3054865" y="383152"/>
                  <a:pt x="3051177" y="383152"/>
                </a:cubicBezTo>
                <a:cubicBezTo>
                  <a:pt x="3047489" y="383152"/>
                  <a:pt x="3043064" y="386840"/>
                  <a:pt x="3043064" y="390528"/>
                </a:cubicBezTo>
                <a:cubicBezTo>
                  <a:pt x="3043064" y="394216"/>
                  <a:pt x="3044539" y="397904"/>
                  <a:pt x="3046014" y="397904"/>
                </a:cubicBezTo>
                <a:cubicBezTo>
                  <a:pt x="3048227" y="397904"/>
                  <a:pt x="3051177" y="394954"/>
                  <a:pt x="3054128" y="390528"/>
                </a:cubicBezTo>
                <a:close/>
                <a:moveTo>
                  <a:pt x="3131572" y="383152"/>
                </a:moveTo>
                <a:cubicBezTo>
                  <a:pt x="3131572" y="379465"/>
                  <a:pt x="3121984" y="371351"/>
                  <a:pt x="3110183" y="365451"/>
                </a:cubicBezTo>
                <a:cubicBezTo>
                  <a:pt x="3093956" y="357338"/>
                  <a:pt x="3087318" y="356600"/>
                  <a:pt x="3080680" y="363238"/>
                </a:cubicBezTo>
                <a:cubicBezTo>
                  <a:pt x="3074042" y="369876"/>
                  <a:pt x="3076255" y="374302"/>
                  <a:pt x="3088793" y="380940"/>
                </a:cubicBezTo>
                <a:cubicBezTo>
                  <a:pt x="3108708" y="392003"/>
                  <a:pt x="3131572" y="393478"/>
                  <a:pt x="3131572" y="383152"/>
                </a:cubicBezTo>
                <a:lnTo>
                  <a:pt x="3131572" y="383152"/>
                </a:lnTo>
                <a:close/>
                <a:moveTo>
                  <a:pt x="2463336" y="268092"/>
                </a:moveTo>
                <a:cubicBezTo>
                  <a:pt x="2471449" y="247440"/>
                  <a:pt x="2468499" y="240802"/>
                  <a:pt x="2456697" y="250390"/>
                </a:cubicBezTo>
                <a:cubicBezTo>
                  <a:pt x="2444896" y="260716"/>
                  <a:pt x="2441946" y="279893"/>
                  <a:pt x="2452272" y="279893"/>
                </a:cubicBezTo>
                <a:cubicBezTo>
                  <a:pt x="2455960" y="279893"/>
                  <a:pt x="2460385" y="274730"/>
                  <a:pt x="2463336" y="268092"/>
                </a:cubicBezTo>
                <a:close/>
                <a:moveTo>
                  <a:pt x="11960262" y="1747653"/>
                </a:moveTo>
                <a:cubicBezTo>
                  <a:pt x="11960262" y="1743965"/>
                  <a:pt x="11965424" y="1740278"/>
                  <a:pt x="11971325" y="1740278"/>
                </a:cubicBezTo>
                <a:cubicBezTo>
                  <a:pt x="11977226" y="1740278"/>
                  <a:pt x="11982389" y="1743965"/>
                  <a:pt x="11982389" y="1747653"/>
                </a:cubicBezTo>
                <a:cubicBezTo>
                  <a:pt x="11982389" y="1751341"/>
                  <a:pt x="11977226" y="1755029"/>
                  <a:pt x="11971325" y="1755029"/>
                </a:cubicBezTo>
                <a:cubicBezTo>
                  <a:pt x="11965424" y="1755029"/>
                  <a:pt x="11960262" y="1752079"/>
                  <a:pt x="11960262" y="1747653"/>
                </a:cubicBezTo>
                <a:close/>
              </a:path>
            </a:pathLst>
          </a:custGeom>
          <a:solidFill>
            <a:schemeClr val="accent1"/>
          </a:solidFill>
          <a:ln w="7376"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F078EFCC-119C-4F57-BED0-6B8001B12F57}"/>
              </a:ext>
            </a:extLst>
          </p:cNvPr>
          <p:cNvSpPr>
            <a:spLocks noGrp="1"/>
          </p:cNvSpPr>
          <p:nvPr>
            <p:ph type="title"/>
          </p:nvPr>
        </p:nvSpPr>
        <p:spPr>
          <a:xfrm>
            <a:off x="792704" y="452228"/>
            <a:ext cx="9692640" cy="1138166"/>
          </a:xfrm>
        </p:spPr>
        <p:txBody>
          <a:bodyPr/>
          <a:lstStyle/>
          <a:p>
            <a:pPr algn="ctr"/>
            <a:r>
              <a:rPr lang="en-US" altLang="ko-KR" sz="4400">
                <a:latin typeface="+mj-lt"/>
                <a:cs typeface="Arial" pitchFamily="34" charset="0"/>
              </a:rPr>
              <a:t>Backend Testing</a:t>
            </a:r>
            <a:endParaRPr lang="en-US"/>
          </a:p>
        </p:txBody>
      </p:sp>
      <p:grpSp>
        <p:nvGrpSpPr>
          <p:cNvPr id="5" name="Group 4">
            <a:extLst>
              <a:ext uri="{FF2B5EF4-FFF2-40B4-BE49-F238E27FC236}">
                <a16:creationId xmlns:a16="http://schemas.microsoft.com/office/drawing/2014/main" id="{222143B3-7490-4895-BBC8-20DF6899DDC7}"/>
              </a:ext>
            </a:extLst>
          </p:cNvPr>
          <p:cNvGrpSpPr/>
          <p:nvPr/>
        </p:nvGrpSpPr>
        <p:grpSpPr>
          <a:xfrm>
            <a:off x="703654" y="1877050"/>
            <a:ext cx="10101526" cy="2715362"/>
            <a:chOff x="1218034" y="1847867"/>
            <a:chExt cx="10101526" cy="2715362"/>
          </a:xfrm>
        </p:grpSpPr>
        <p:sp>
          <p:nvSpPr>
            <p:cNvPr id="6" name="TextBox 5">
              <a:extLst>
                <a:ext uri="{FF2B5EF4-FFF2-40B4-BE49-F238E27FC236}">
                  <a16:creationId xmlns:a16="http://schemas.microsoft.com/office/drawing/2014/main" id="{5F0B192F-C3C3-4370-9621-565A29FD1ACC}"/>
                </a:ext>
              </a:extLst>
            </p:cNvPr>
            <p:cNvSpPr txBox="1"/>
            <p:nvPr/>
          </p:nvSpPr>
          <p:spPr>
            <a:xfrm>
              <a:off x="1218034" y="2316460"/>
              <a:ext cx="4382630" cy="2246769"/>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altLang="ko-KR" sz="2000">
                  <a:ea typeface="맑은 고딕"/>
                  <a:cs typeface="Arial"/>
                </a:rPr>
                <a:t>Store structure description data</a:t>
              </a:r>
            </a:p>
            <a:p>
              <a:pPr marL="171450" indent="-171450">
                <a:buFont typeface="Arial" panose="020B0604020202020204" pitchFamily="34" charset="0"/>
                <a:buChar char="•"/>
              </a:pPr>
              <a:r>
                <a:rPr lang="en-US" altLang="ko-KR" sz="2000">
                  <a:ea typeface="맑은 고딕"/>
                  <a:cs typeface="Arial"/>
                </a:rPr>
                <a:t>Check elements of passed document match stored structure</a:t>
              </a:r>
            </a:p>
            <a:p>
              <a:pPr marL="171450" indent="-171450">
                <a:buFont typeface="Arial" panose="020B0604020202020204" pitchFamily="34" charset="0"/>
                <a:buChar char="•"/>
              </a:pPr>
              <a:r>
                <a:rPr lang="en-US" altLang="ko-KR" sz="2000">
                  <a:ea typeface="맑은 고딕"/>
                  <a:cs typeface="Arial"/>
                </a:rPr>
                <a:t>Throw error if invalid structure is passed</a:t>
              </a:r>
            </a:p>
            <a:p>
              <a:pPr marL="171450" indent="-171450">
                <a:buFont typeface="Arial" panose="020B0604020202020204" pitchFamily="34" charset="0"/>
                <a:buChar char="•"/>
              </a:pPr>
              <a:r>
                <a:rPr lang="en-US" altLang="ko-KR" sz="2000">
                  <a:ea typeface="맑은 고딕"/>
                  <a:cs typeface="Arial"/>
                </a:rPr>
                <a:t>Errors detectable during development </a:t>
              </a:r>
              <a:endParaRPr lang="ko-KR" altLang="en-US" sz="2000">
                <a:ea typeface="맑은 고딕"/>
                <a:cs typeface="Arial" pitchFamily="34" charset="0"/>
              </a:endParaRPr>
            </a:p>
          </p:txBody>
        </p:sp>
        <p:sp>
          <p:nvSpPr>
            <p:cNvPr id="7" name="TextBox 6">
              <a:extLst>
                <a:ext uri="{FF2B5EF4-FFF2-40B4-BE49-F238E27FC236}">
                  <a16:creationId xmlns:a16="http://schemas.microsoft.com/office/drawing/2014/main" id="{59232CF4-729E-41AC-8583-9D1D87440C2F}"/>
                </a:ext>
              </a:extLst>
            </p:cNvPr>
            <p:cNvSpPr txBox="1"/>
            <p:nvPr/>
          </p:nvSpPr>
          <p:spPr>
            <a:xfrm>
              <a:off x="1218035" y="1858795"/>
              <a:ext cx="3890964" cy="369332"/>
            </a:xfrm>
            <a:prstGeom prst="rect">
              <a:avLst/>
            </a:prstGeom>
            <a:noFill/>
          </p:spPr>
          <p:txBody>
            <a:bodyPr wrap="square" rtlCol="0">
              <a:spAutoFit/>
            </a:bodyPr>
            <a:lstStyle/>
            <a:p>
              <a:pPr algn="ctr"/>
              <a:r>
                <a:rPr lang="en-US" altLang="ko-KR" b="1">
                  <a:cs typeface="Arial" pitchFamily="34" charset="0"/>
                </a:rPr>
                <a:t>Input Validation Unit Testing</a:t>
              </a:r>
              <a:endParaRPr lang="ko-KR" altLang="en-US" b="1">
                <a:cs typeface="Arial" pitchFamily="34" charset="0"/>
              </a:endParaRPr>
            </a:p>
          </p:txBody>
        </p:sp>
        <p:sp>
          <p:nvSpPr>
            <p:cNvPr id="8" name="TextBox 7">
              <a:extLst>
                <a:ext uri="{FF2B5EF4-FFF2-40B4-BE49-F238E27FC236}">
                  <a16:creationId xmlns:a16="http://schemas.microsoft.com/office/drawing/2014/main" id="{77174D66-43E3-44A0-A37B-1CD985427B52}"/>
                </a:ext>
              </a:extLst>
            </p:cNvPr>
            <p:cNvSpPr txBox="1"/>
            <p:nvPr/>
          </p:nvSpPr>
          <p:spPr>
            <a:xfrm>
              <a:off x="6265438" y="2300584"/>
              <a:ext cx="4700589" cy="2246769"/>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altLang="ko-KR" sz="2000">
                  <a:ea typeface="맑은 고딕"/>
                  <a:cs typeface="Arial"/>
                </a:rPr>
                <a:t>Send HTTP requests to the backend</a:t>
              </a:r>
            </a:p>
            <a:p>
              <a:pPr marL="171450" indent="-171450">
                <a:buFont typeface="Arial" panose="020B0604020202020204" pitchFamily="34" charset="0"/>
                <a:buChar char="•"/>
              </a:pPr>
              <a:r>
                <a:rPr lang="en-US" altLang="ko-KR" sz="2000">
                  <a:ea typeface="맑은 고딕"/>
                  <a:cs typeface="Arial"/>
                </a:rPr>
                <a:t>Uses edge-case test data</a:t>
              </a:r>
            </a:p>
            <a:p>
              <a:pPr marL="171450" indent="-171450">
                <a:buFont typeface="Arial" panose="020B0604020202020204" pitchFamily="34" charset="0"/>
                <a:buChar char="•"/>
              </a:pPr>
              <a:r>
                <a:rPr lang="en-US" altLang="ko-KR" sz="2000">
                  <a:ea typeface="맑은 고딕"/>
                  <a:cs typeface="Arial"/>
                </a:rPr>
                <a:t>Invalid documents are also tested</a:t>
              </a:r>
            </a:p>
            <a:p>
              <a:pPr marL="171450" indent="-171450">
                <a:buFont typeface="Arial" panose="020B0604020202020204" pitchFamily="34" charset="0"/>
                <a:buChar char="•"/>
              </a:pPr>
              <a:r>
                <a:rPr lang="en-US" altLang="ko-KR" sz="2000">
                  <a:ea typeface="맑은 고딕"/>
                  <a:cs typeface="Arial"/>
                </a:rPr>
                <a:t>Reponses from the server are validated</a:t>
              </a:r>
            </a:p>
            <a:p>
              <a:pPr marL="461645" lvl="1" indent="-171450">
                <a:buFont typeface="Arial" panose="020B0604020202020204" pitchFamily="34" charset="0"/>
                <a:buChar char="•"/>
              </a:pPr>
              <a:r>
                <a:rPr lang="en-US" altLang="ko-KR" sz="2000">
                  <a:ea typeface="맑은 고딕"/>
                  <a:cs typeface="Arial"/>
                </a:rPr>
                <a:t>Checks status code, headers, body type and body fields.</a:t>
              </a:r>
              <a:endParaRPr lang="ko-KR" altLang="en-US" sz="2000">
                <a:ea typeface="맑은 고딕"/>
                <a:cs typeface="Arial"/>
              </a:endParaRPr>
            </a:p>
          </p:txBody>
        </p:sp>
        <p:sp>
          <p:nvSpPr>
            <p:cNvPr id="9" name="TextBox 8">
              <a:extLst>
                <a:ext uri="{FF2B5EF4-FFF2-40B4-BE49-F238E27FC236}">
                  <a16:creationId xmlns:a16="http://schemas.microsoft.com/office/drawing/2014/main" id="{99EDC8DE-2131-451B-84FC-96F241437EED}"/>
                </a:ext>
              </a:extLst>
            </p:cNvPr>
            <p:cNvSpPr txBox="1"/>
            <p:nvPr/>
          </p:nvSpPr>
          <p:spPr>
            <a:xfrm>
              <a:off x="6150030" y="1847867"/>
              <a:ext cx="5169530" cy="400110"/>
            </a:xfrm>
            <a:prstGeom prst="rect">
              <a:avLst/>
            </a:prstGeom>
            <a:noFill/>
          </p:spPr>
          <p:txBody>
            <a:bodyPr wrap="square" lIns="91440" tIns="45720" rIns="91440" bIns="45720" rtlCol="0" anchor="t">
              <a:spAutoFit/>
            </a:bodyPr>
            <a:lstStyle/>
            <a:p>
              <a:pPr algn="ctr"/>
              <a:r>
                <a:rPr lang="en-US" altLang="ko-KR" sz="2000" b="1">
                  <a:ea typeface="맑은 고딕"/>
                  <a:cs typeface="Arial"/>
                </a:rPr>
                <a:t>Automated Blackbox System Testing</a:t>
              </a:r>
              <a:endParaRPr lang="ko-KR" altLang="en-US" sz="2000" b="1">
                <a:ea typeface="맑은 고딕"/>
                <a:cs typeface="Arial"/>
              </a:endParaRPr>
            </a:p>
          </p:txBody>
        </p:sp>
      </p:grpSp>
    </p:spTree>
    <p:extLst>
      <p:ext uri="{BB962C8B-B14F-4D97-AF65-F5344CB8AC3E}">
        <p14:creationId xmlns:p14="http://schemas.microsoft.com/office/powerpoint/2010/main" val="3607375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7128" y="329781"/>
            <a:ext cx="11573197" cy="724247"/>
          </a:xfrm>
        </p:spPr>
        <p:txBody>
          <a:bodyPr>
            <a:normAutofit fontScale="92500" lnSpcReduction="20000"/>
          </a:bodyPr>
          <a:lstStyle/>
          <a:p>
            <a:r>
              <a:rPr lang="en-US"/>
              <a:t>Frontend Testing (User Study)</a:t>
            </a:r>
          </a:p>
        </p:txBody>
      </p:sp>
      <p:grpSp>
        <p:nvGrpSpPr>
          <p:cNvPr id="3" name="Group 10">
            <a:extLst>
              <a:ext uri="{FF2B5EF4-FFF2-40B4-BE49-F238E27FC236}">
                <a16:creationId xmlns:a16="http://schemas.microsoft.com/office/drawing/2014/main" id="{FB2F0E05-CC26-44CD-AEE2-91EBCBE8E6DB}"/>
              </a:ext>
            </a:extLst>
          </p:cNvPr>
          <p:cNvGrpSpPr/>
          <p:nvPr/>
        </p:nvGrpSpPr>
        <p:grpSpPr>
          <a:xfrm>
            <a:off x="129855" y="1831594"/>
            <a:ext cx="4253349" cy="4253349"/>
            <a:chOff x="57821" y="1441240"/>
            <a:chExt cx="4262520" cy="4262520"/>
          </a:xfrm>
        </p:grpSpPr>
        <p:grpSp>
          <p:nvGrpSpPr>
            <p:cNvPr id="4" name="Group 16">
              <a:extLst>
                <a:ext uri="{FF2B5EF4-FFF2-40B4-BE49-F238E27FC236}">
                  <a16:creationId xmlns:a16="http://schemas.microsoft.com/office/drawing/2014/main" id="{2CEA9FD1-7C33-4C56-985A-5A28402BC0E4}"/>
                </a:ext>
              </a:extLst>
            </p:cNvPr>
            <p:cNvGrpSpPr/>
            <p:nvPr userDrawn="1"/>
          </p:nvGrpSpPr>
          <p:grpSpPr>
            <a:xfrm>
              <a:off x="57821" y="1441240"/>
              <a:ext cx="4262520" cy="4262520"/>
              <a:chOff x="634127" y="2000307"/>
              <a:chExt cx="4262520" cy="4262520"/>
            </a:xfrm>
          </p:grpSpPr>
          <p:sp>
            <p:nvSpPr>
              <p:cNvPr id="13" name="Block Arc 49">
                <a:extLst>
                  <a:ext uri="{FF2B5EF4-FFF2-40B4-BE49-F238E27FC236}">
                    <a16:creationId xmlns:a16="http://schemas.microsoft.com/office/drawing/2014/main" id="{FBEE748F-1DE8-4462-B77E-FA5104F8EDB7}"/>
                  </a:ext>
                </a:extLst>
              </p:cNvPr>
              <p:cNvSpPr/>
              <p:nvPr userDrawn="1"/>
            </p:nvSpPr>
            <p:spPr>
              <a:xfrm rot="7200000">
                <a:off x="634127" y="2000307"/>
                <a:ext cx="4262520" cy="4262520"/>
              </a:xfrm>
              <a:prstGeom prst="blockArc">
                <a:avLst>
                  <a:gd name="adj1" fmla="val 10800000"/>
                  <a:gd name="adj2" fmla="val 14451417"/>
                  <a:gd name="adj3" fmla="val 460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4" name="Block Arc 50">
                <a:extLst>
                  <a:ext uri="{FF2B5EF4-FFF2-40B4-BE49-F238E27FC236}">
                    <a16:creationId xmlns:a16="http://schemas.microsoft.com/office/drawing/2014/main" id="{AB1F4E6B-B754-4F34-91B7-201E26842A30}"/>
                  </a:ext>
                </a:extLst>
              </p:cNvPr>
              <p:cNvSpPr/>
              <p:nvPr userDrawn="1"/>
            </p:nvSpPr>
            <p:spPr>
              <a:xfrm rot="14400000">
                <a:off x="634127" y="2000307"/>
                <a:ext cx="4262520" cy="4262520"/>
              </a:xfrm>
              <a:prstGeom prst="blockArc">
                <a:avLst>
                  <a:gd name="adj1" fmla="val 10800000"/>
                  <a:gd name="adj2" fmla="val 14451417"/>
                  <a:gd name="adj3" fmla="val 460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5" name="Block Arc 51">
                <a:extLst>
                  <a:ext uri="{FF2B5EF4-FFF2-40B4-BE49-F238E27FC236}">
                    <a16:creationId xmlns:a16="http://schemas.microsoft.com/office/drawing/2014/main" id="{7B2C35BF-402E-4BFD-B70E-86A765533964}"/>
                  </a:ext>
                </a:extLst>
              </p:cNvPr>
              <p:cNvSpPr/>
              <p:nvPr userDrawn="1"/>
            </p:nvSpPr>
            <p:spPr>
              <a:xfrm rot="10800000">
                <a:off x="634127" y="2000307"/>
                <a:ext cx="4262520" cy="4262520"/>
              </a:xfrm>
              <a:prstGeom prst="blockArc">
                <a:avLst>
                  <a:gd name="adj1" fmla="val 10800000"/>
                  <a:gd name="adj2" fmla="val 14451417"/>
                  <a:gd name="adj3" fmla="val 46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6" name="Block Arc 52">
                <a:extLst>
                  <a:ext uri="{FF2B5EF4-FFF2-40B4-BE49-F238E27FC236}">
                    <a16:creationId xmlns:a16="http://schemas.microsoft.com/office/drawing/2014/main" id="{CB368CCC-5225-4581-AB0B-D0C981A248DE}"/>
                  </a:ext>
                </a:extLst>
              </p:cNvPr>
              <p:cNvSpPr/>
              <p:nvPr userDrawn="1"/>
            </p:nvSpPr>
            <p:spPr>
              <a:xfrm rot="3600000">
                <a:off x="634127" y="2000307"/>
                <a:ext cx="4262520" cy="4262520"/>
              </a:xfrm>
              <a:prstGeom prst="blockArc">
                <a:avLst>
                  <a:gd name="adj1" fmla="val 10800000"/>
                  <a:gd name="adj2" fmla="val 14451417"/>
                  <a:gd name="adj3" fmla="val 460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nvGrpSpPr>
            <p:cNvPr id="5" name="Group 7">
              <a:extLst>
                <a:ext uri="{FF2B5EF4-FFF2-40B4-BE49-F238E27FC236}">
                  <a16:creationId xmlns:a16="http://schemas.microsoft.com/office/drawing/2014/main" id="{F15DF7BF-66EF-4978-97D8-A41463CD56E0}"/>
                </a:ext>
              </a:extLst>
            </p:cNvPr>
            <p:cNvGrpSpPr/>
            <p:nvPr userDrawn="1"/>
          </p:nvGrpSpPr>
          <p:grpSpPr>
            <a:xfrm>
              <a:off x="460726" y="1836011"/>
              <a:ext cx="3456547" cy="3464681"/>
              <a:chOff x="1317278" y="2115941"/>
              <a:chExt cx="3456547" cy="3464681"/>
            </a:xfrm>
          </p:grpSpPr>
          <p:sp>
            <p:nvSpPr>
              <p:cNvPr id="11" name="Oval 8">
                <a:extLst>
                  <a:ext uri="{FF2B5EF4-FFF2-40B4-BE49-F238E27FC236}">
                    <a16:creationId xmlns:a16="http://schemas.microsoft.com/office/drawing/2014/main" id="{9B309E4D-FE9D-4464-AE18-887029E1F09A}"/>
                  </a:ext>
                </a:extLst>
              </p:cNvPr>
              <p:cNvSpPr/>
              <p:nvPr/>
            </p:nvSpPr>
            <p:spPr>
              <a:xfrm>
                <a:off x="1317441" y="2124238"/>
                <a:ext cx="3456384" cy="3456384"/>
              </a:xfrm>
              <a:prstGeom prst="ellipse">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 name="Oval 9">
                <a:extLst>
                  <a:ext uri="{FF2B5EF4-FFF2-40B4-BE49-F238E27FC236}">
                    <a16:creationId xmlns:a16="http://schemas.microsoft.com/office/drawing/2014/main" id="{725A5D16-86A5-4CF2-9356-3E997379BA93}"/>
                  </a:ext>
                </a:extLst>
              </p:cNvPr>
              <p:cNvSpPr/>
              <p:nvPr/>
            </p:nvSpPr>
            <p:spPr>
              <a:xfrm>
                <a:off x="1317278" y="2115941"/>
                <a:ext cx="3456384" cy="3456384"/>
              </a:xfrm>
              <a:prstGeom prst="ellipse">
                <a:avLst/>
              </a:prstGeom>
              <a:blipFill>
                <a:blip r:embed="rId2">
                  <a:extLst>
                    <a:ext uri="{BEBA8EAE-BF5A-486C-A8C5-ECC9F3942E4B}">
                      <a14:imgProps xmlns:a14="http://schemas.microsoft.com/office/drawing/2010/main">
                        <a14:imgLayer r:embed="rId3">
                          <a14:imgEffect>
                            <a14:brightnessContrast bright="100000"/>
                          </a14:imgEffect>
                        </a14:imgLayer>
                      </a14:imgProps>
                    </a:ext>
                  </a:extLst>
                </a:blip>
                <a:srcRect/>
                <a:stretch>
                  <a:fillRect l="-23305" r="-42566" b="55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6" name="Oval 18">
              <a:extLst>
                <a:ext uri="{FF2B5EF4-FFF2-40B4-BE49-F238E27FC236}">
                  <a16:creationId xmlns:a16="http://schemas.microsoft.com/office/drawing/2014/main" id="{E64FAB74-266F-4B0B-A8BD-BAA2514BB7ED}"/>
                </a:ext>
              </a:extLst>
            </p:cNvPr>
            <p:cNvSpPr/>
            <p:nvPr/>
          </p:nvSpPr>
          <p:spPr>
            <a:xfrm rot="210143">
              <a:off x="3140041" y="1731940"/>
              <a:ext cx="190800" cy="1908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Oval 19">
              <a:extLst>
                <a:ext uri="{FF2B5EF4-FFF2-40B4-BE49-F238E27FC236}">
                  <a16:creationId xmlns:a16="http://schemas.microsoft.com/office/drawing/2014/main" id="{E91669C3-93A9-4A38-9F66-8764CD4E67A6}"/>
                </a:ext>
              </a:extLst>
            </p:cNvPr>
            <p:cNvSpPr/>
            <p:nvPr/>
          </p:nvSpPr>
          <p:spPr>
            <a:xfrm rot="210143">
              <a:off x="1084975" y="1713528"/>
              <a:ext cx="190800" cy="1908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Oval 20">
              <a:extLst>
                <a:ext uri="{FF2B5EF4-FFF2-40B4-BE49-F238E27FC236}">
                  <a16:creationId xmlns:a16="http://schemas.microsoft.com/office/drawing/2014/main" id="{E8271E3F-9529-40A0-A943-A39B4B54B390}"/>
                </a:ext>
              </a:extLst>
            </p:cNvPr>
            <p:cNvSpPr/>
            <p:nvPr/>
          </p:nvSpPr>
          <p:spPr>
            <a:xfrm rot="210143">
              <a:off x="4123728" y="3456224"/>
              <a:ext cx="190800" cy="1908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 name="Oval 21">
              <a:extLst>
                <a:ext uri="{FF2B5EF4-FFF2-40B4-BE49-F238E27FC236}">
                  <a16:creationId xmlns:a16="http://schemas.microsoft.com/office/drawing/2014/main" id="{AA2E2A70-1257-4EE2-8A0B-BD692125C061}"/>
                </a:ext>
              </a:extLst>
            </p:cNvPr>
            <p:cNvSpPr/>
            <p:nvPr/>
          </p:nvSpPr>
          <p:spPr>
            <a:xfrm rot="210143">
              <a:off x="3086058" y="5255169"/>
              <a:ext cx="190800" cy="1908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Oval 22">
              <a:extLst>
                <a:ext uri="{FF2B5EF4-FFF2-40B4-BE49-F238E27FC236}">
                  <a16:creationId xmlns:a16="http://schemas.microsoft.com/office/drawing/2014/main" id="{182823CC-2D6B-4F92-816F-5468C541D834}"/>
                </a:ext>
              </a:extLst>
            </p:cNvPr>
            <p:cNvSpPr/>
            <p:nvPr/>
          </p:nvSpPr>
          <p:spPr>
            <a:xfrm rot="210143">
              <a:off x="1062045" y="5223805"/>
              <a:ext cx="190800" cy="190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18" name="TextBox 17">
            <a:extLst>
              <a:ext uri="{FF2B5EF4-FFF2-40B4-BE49-F238E27FC236}">
                <a16:creationId xmlns:a16="http://schemas.microsoft.com/office/drawing/2014/main" id="{EB134F4A-C705-4490-86A8-CC6109A21E1E}"/>
              </a:ext>
            </a:extLst>
          </p:cNvPr>
          <p:cNvSpPr txBox="1"/>
          <p:nvPr/>
        </p:nvSpPr>
        <p:spPr>
          <a:xfrm>
            <a:off x="6177718" y="2732175"/>
            <a:ext cx="4753744" cy="1015663"/>
          </a:xfrm>
          <a:prstGeom prst="rect">
            <a:avLst/>
          </a:prstGeom>
          <a:noFill/>
        </p:spPr>
        <p:txBody>
          <a:bodyPr wrap="square" lIns="91440" tIns="45720" rIns="91440" bIns="45720" rtlCol="0" anchor="ctr">
            <a:spAutoFit/>
          </a:bodyPr>
          <a:lstStyle/>
          <a:p>
            <a:r>
              <a:rPr lang="en-US" altLang="ko-KR" sz="2000" b="1">
                <a:solidFill>
                  <a:schemeClr val="accent1"/>
                </a:solidFill>
                <a:ea typeface="맑은 고딕"/>
                <a:cs typeface="Arial"/>
              </a:rPr>
              <a:t>Objective 2: </a:t>
            </a:r>
            <a:r>
              <a:rPr lang="en-US" altLang="ko-KR" sz="2000">
                <a:solidFill>
                  <a:schemeClr val="tx1">
                    <a:lumMod val="65000"/>
                    <a:lumOff val="35000"/>
                  </a:schemeClr>
                </a:solidFill>
                <a:ea typeface="맑은 고딕"/>
                <a:cs typeface="Arial"/>
              </a:rPr>
              <a:t>Identify shortcomings in the intuitiveness and usability of the application.</a:t>
            </a:r>
            <a:endParaRPr lang="ko-KR" altLang="en-US" sz="2000">
              <a:solidFill>
                <a:schemeClr val="tx1">
                  <a:lumMod val="65000"/>
                  <a:lumOff val="35000"/>
                </a:schemeClr>
              </a:solidFill>
              <a:ea typeface="맑은 고딕"/>
              <a:cs typeface="Arial"/>
            </a:endParaRPr>
          </a:p>
        </p:txBody>
      </p:sp>
      <p:sp>
        <p:nvSpPr>
          <p:cNvPr id="21" name="TextBox 20">
            <a:extLst>
              <a:ext uri="{FF2B5EF4-FFF2-40B4-BE49-F238E27FC236}">
                <a16:creationId xmlns:a16="http://schemas.microsoft.com/office/drawing/2014/main" id="{3C5D3AB1-299D-4C43-AC8B-248A6E571DC1}"/>
              </a:ext>
            </a:extLst>
          </p:cNvPr>
          <p:cNvSpPr txBox="1"/>
          <p:nvPr/>
        </p:nvSpPr>
        <p:spPr>
          <a:xfrm>
            <a:off x="6177718" y="4218753"/>
            <a:ext cx="4753744" cy="707886"/>
          </a:xfrm>
          <a:prstGeom prst="rect">
            <a:avLst/>
          </a:prstGeom>
          <a:noFill/>
        </p:spPr>
        <p:txBody>
          <a:bodyPr wrap="square" lIns="91440" tIns="45720" rIns="91440" bIns="45720" rtlCol="0" anchor="ctr">
            <a:spAutoFit/>
          </a:bodyPr>
          <a:lstStyle/>
          <a:p>
            <a:r>
              <a:rPr lang="en-US" altLang="ko-KR" sz="2000" b="1">
                <a:solidFill>
                  <a:schemeClr val="accent2"/>
                </a:solidFill>
                <a:ea typeface="맑은 고딕"/>
                <a:cs typeface="Arial"/>
              </a:rPr>
              <a:t>Objective 3: </a:t>
            </a:r>
            <a:r>
              <a:rPr lang="en-US" altLang="ko-KR" sz="2000">
                <a:solidFill>
                  <a:schemeClr val="tx1">
                    <a:lumMod val="65000"/>
                    <a:lumOff val="35000"/>
                  </a:schemeClr>
                </a:solidFill>
                <a:ea typeface="맑은 고딕"/>
                <a:cs typeface="Arial"/>
              </a:rPr>
              <a:t>Identify faults in the design and styling of components.</a:t>
            </a:r>
            <a:r>
              <a:rPr lang="en-US" altLang="ko-KR" sz="2000" b="1">
                <a:solidFill>
                  <a:schemeClr val="accent2"/>
                </a:solidFill>
                <a:ea typeface="맑은 고딕"/>
                <a:cs typeface="Arial"/>
              </a:rPr>
              <a:t> </a:t>
            </a:r>
            <a:endParaRPr lang="ko-KR" altLang="en-US" sz="2000" b="1">
              <a:solidFill>
                <a:schemeClr val="accent2"/>
              </a:solidFill>
              <a:ea typeface="맑은 고딕"/>
              <a:cs typeface="Arial" pitchFamily="34" charset="0"/>
            </a:endParaRPr>
          </a:p>
        </p:txBody>
      </p:sp>
      <p:sp>
        <p:nvSpPr>
          <p:cNvPr id="24" name="TextBox 23">
            <a:extLst>
              <a:ext uri="{FF2B5EF4-FFF2-40B4-BE49-F238E27FC236}">
                <a16:creationId xmlns:a16="http://schemas.microsoft.com/office/drawing/2014/main" id="{2AEB38DA-E85C-4FEE-8BEF-45330EEC9505}"/>
              </a:ext>
            </a:extLst>
          </p:cNvPr>
          <p:cNvSpPr txBox="1"/>
          <p:nvPr/>
        </p:nvSpPr>
        <p:spPr>
          <a:xfrm>
            <a:off x="5250449" y="1594308"/>
            <a:ext cx="5342972" cy="1015663"/>
          </a:xfrm>
          <a:prstGeom prst="rect">
            <a:avLst/>
          </a:prstGeom>
          <a:noFill/>
        </p:spPr>
        <p:txBody>
          <a:bodyPr wrap="square" lIns="91440" tIns="45720" rIns="91440" bIns="45720" rtlCol="0" anchor="ctr">
            <a:spAutoFit/>
          </a:bodyPr>
          <a:lstStyle/>
          <a:p>
            <a:r>
              <a:rPr lang="en-US" altLang="ko-KR" sz="2000" b="1">
                <a:solidFill>
                  <a:schemeClr val="accent3"/>
                </a:solidFill>
                <a:ea typeface="맑은 고딕"/>
                <a:cs typeface="Arial"/>
              </a:rPr>
              <a:t>Objective 1: </a:t>
            </a:r>
            <a:r>
              <a:rPr lang="en-US" altLang="ko-KR" sz="2000">
                <a:solidFill>
                  <a:schemeClr val="tx1">
                    <a:lumMod val="65000"/>
                    <a:lumOff val="35000"/>
                  </a:schemeClr>
                </a:solidFill>
                <a:ea typeface="맑은 고딕"/>
                <a:cs typeface="Arial"/>
              </a:rPr>
              <a:t>Identify any faults or failures in the components and their integration with each other. (Unit Testing)</a:t>
            </a:r>
            <a:endParaRPr lang="ko-KR" altLang="en-US" sz="2000">
              <a:solidFill>
                <a:schemeClr val="tx1">
                  <a:lumMod val="65000"/>
                  <a:lumOff val="35000"/>
                </a:schemeClr>
              </a:solidFill>
              <a:ea typeface="맑은 고딕"/>
              <a:cs typeface="Arial"/>
            </a:endParaRPr>
          </a:p>
        </p:txBody>
      </p:sp>
      <p:sp>
        <p:nvSpPr>
          <p:cNvPr id="27" name="TextBox 26">
            <a:extLst>
              <a:ext uri="{FF2B5EF4-FFF2-40B4-BE49-F238E27FC236}">
                <a16:creationId xmlns:a16="http://schemas.microsoft.com/office/drawing/2014/main" id="{2E997529-A351-4BCE-A4EB-91063ACA4968}"/>
              </a:ext>
            </a:extLst>
          </p:cNvPr>
          <p:cNvSpPr txBox="1"/>
          <p:nvPr/>
        </p:nvSpPr>
        <p:spPr>
          <a:xfrm>
            <a:off x="5250448" y="5224680"/>
            <a:ext cx="5342972" cy="1015663"/>
          </a:xfrm>
          <a:prstGeom prst="rect">
            <a:avLst/>
          </a:prstGeom>
          <a:noFill/>
        </p:spPr>
        <p:txBody>
          <a:bodyPr wrap="square" lIns="91440" tIns="45720" rIns="91440" bIns="45720" rtlCol="0" anchor="ctr">
            <a:spAutoFit/>
          </a:bodyPr>
          <a:lstStyle/>
          <a:p>
            <a:r>
              <a:rPr lang="en-US" altLang="ko-KR" sz="2000" b="1">
                <a:solidFill>
                  <a:schemeClr val="accent4"/>
                </a:solidFill>
                <a:ea typeface="맑은 고딕"/>
                <a:cs typeface="Arial"/>
              </a:rPr>
              <a:t>Objective 4: </a:t>
            </a:r>
            <a:r>
              <a:rPr lang="en-US" altLang="ko-KR" sz="2000">
                <a:solidFill>
                  <a:schemeClr val="tx1">
                    <a:lumMod val="65000"/>
                    <a:lumOff val="35000"/>
                  </a:schemeClr>
                </a:solidFill>
                <a:ea typeface="맑은 고딕"/>
                <a:cs typeface="Arial"/>
              </a:rPr>
              <a:t>Identify faults or failures in the integration of the client and server. </a:t>
            </a:r>
            <a:endParaRPr lang="en-US" altLang="ko-KR" sz="2000">
              <a:solidFill>
                <a:schemeClr val="tx1">
                  <a:lumMod val="65000"/>
                  <a:lumOff val="35000"/>
                </a:schemeClr>
              </a:solidFill>
              <a:ea typeface="맑은 고딕"/>
              <a:cs typeface="Arial" pitchFamily="34" charset="0"/>
            </a:endParaRPr>
          </a:p>
          <a:p>
            <a:r>
              <a:rPr lang="en-US" altLang="ko-KR" sz="2000">
                <a:solidFill>
                  <a:schemeClr val="tx1">
                    <a:lumMod val="65000"/>
                    <a:lumOff val="35000"/>
                  </a:schemeClr>
                </a:solidFill>
                <a:ea typeface="맑은 고딕"/>
                <a:cs typeface="Arial"/>
              </a:rPr>
              <a:t>(Integration Testing)</a:t>
            </a:r>
            <a:r>
              <a:rPr lang="en-US" altLang="ko-KR" sz="2000" b="1">
                <a:solidFill>
                  <a:schemeClr val="accent4"/>
                </a:solidFill>
                <a:ea typeface="맑은 고딕"/>
                <a:cs typeface="Arial"/>
              </a:rPr>
              <a:t> </a:t>
            </a:r>
            <a:endParaRPr lang="ko-KR" altLang="en-US" sz="2000" b="1">
              <a:solidFill>
                <a:schemeClr val="accent4"/>
              </a:solidFill>
              <a:ea typeface="맑은 고딕"/>
              <a:cs typeface="Arial" pitchFamily="34" charset="0"/>
            </a:endParaRPr>
          </a:p>
        </p:txBody>
      </p:sp>
      <p:sp>
        <p:nvSpPr>
          <p:cNvPr id="29" name="TextBox 28">
            <a:extLst>
              <a:ext uri="{FF2B5EF4-FFF2-40B4-BE49-F238E27FC236}">
                <a16:creationId xmlns:a16="http://schemas.microsoft.com/office/drawing/2014/main" id="{CC354D66-75EA-4DED-B816-6D4F20E69184}"/>
              </a:ext>
            </a:extLst>
          </p:cNvPr>
          <p:cNvSpPr txBox="1"/>
          <p:nvPr/>
        </p:nvSpPr>
        <p:spPr>
          <a:xfrm>
            <a:off x="1227112" y="3418448"/>
            <a:ext cx="2786540" cy="1066959"/>
          </a:xfrm>
          <a:prstGeom prst="rect">
            <a:avLst/>
          </a:prstGeom>
          <a:noFill/>
        </p:spPr>
        <p:txBody>
          <a:bodyPr wrap="square" rtlCol="0" anchor="ctr">
            <a:spAutoFit/>
          </a:bodyPr>
          <a:lstStyle/>
          <a:p>
            <a:pPr>
              <a:lnSpc>
                <a:spcPts val="3800"/>
              </a:lnSpc>
            </a:pPr>
            <a:r>
              <a:rPr lang="en-US" altLang="ko-KR" sz="3600" b="1">
                <a:solidFill>
                  <a:schemeClr val="accent1"/>
                </a:solidFill>
                <a:cs typeface="Arial" pitchFamily="34" charset="0"/>
              </a:rPr>
              <a:t>Testing Objectives</a:t>
            </a:r>
            <a:endParaRPr lang="ko-KR" altLang="en-US" sz="3600" b="1">
              <a:solidFill>
                <a:schemeClr val="accent1"/>
              </a:solidFill>
              <a:cs typeface="Arial" pitchFamily="34" charset="0"/>
            </a:endParaRPr>
          </a:p>
        </p:txBody>
      </p:sp>
      <p:grpSp>
        <p:nvGrpSpPr>
          <p:cNvPr id="30" name="Group 29">
            <a:extLst>
              <a:ext uri="{FF2B5EF4-FFF2-40B4-BE49-F238E27FC236}">
                <a16:creationId xmlns:a16="http://schemas.microsoft.com/office/drawing/2014/main" id="{75F9B71C-62CD-4060-9712-DC942640FA23}"/>
              </a:ext>
            </a:extLst>
          </p:cNvPr>
          <p:cNvGrpSpPr/>
          <p:nvPr/>
        </p:nvGrpSpPr>
        <p:grpSpPr>
          <a:xfrm>
            <a:off x="944847" y="3529323"/>
            <a:ext cx="86235" cy="756643"/>
            <a:chOff x="705340" y="3177056"/>
            <a:chExt cx="86235" cy="756643"/>
          </a:xfrm>
        </p:grpSpPr>
        <p:sp>
          <p:nvSpPr>
            <p:cNvPr id="31" name="Rectangle 30">
              <a:extLst>
                <a:ext uri="{FF2B5EF4-FFF2-40B4-BE49-F238E27FC236}">
                  <a16:creationId xmlns:a16="http://schemas.microsoft.com/office/drawing/2014/main" id="{133D17E4-C4E3-4738-A95E-BEF1FE290370}"/>
                </a:ext>
              </a:extLst>
            </p:cNvPr>
            <p:cNvSpPr/>
            <p:nvPr/>
          </p:nvSpPr>
          <p:spPr>
            <a:xfrm>
              <a:off x="755575" y="3177699"/>
              <a:ext cx="36000" cy="7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rgbClr val="22AAE4"/>
                </a:solidFill>
              </a:endParaRPr>
            </a:p>
          </p:txBody>
        </p:sp>
        <p:sp>
          <p:nvSpPr>
            <p:cNvPr id="32" name="Rectangle 31">
              <a:extLst>
                <a:ext uri="{FF2B5EF4-FFF2-40B4-BE49-F238E27FC236}">
                  <a16:creationId xmlns:a16="http://schemas.microsoft.com/office/drawing/2014/main" id="{5BDDE3B4-783C-41AD-91E2-96943B4E6641}"/>
                </a:ext>
              </a:extLst>
            </p:cNvPr>
            <p:cNvSpPr/>
            <p:nvPr/>
          </p:nvSpPr>
          <p:spPr>
            <a:xfrm>
              <a:off x="705340" y="3177056"/>
              <a:ext cx="36000" cy="75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rgbClr val="22AAE4"/>
                </a:solidFill>
              </a:endParaRPr>
            </a:p>
          </p:txBody>
        </p:sp>
      </p:grpSp>
      <p:sp>
        <p:nvSpPr>
          <p:cNvPr id="34" name="Frame 17">
            <a:extLst>
              <a:ext uri="{FF2B5EF4-FFF2-40B4-BE49-F238E27FC236}">
                <a16:creationId xmlns:a16="http://schemas.microsoft.com/office/drawing/2014/main" id="{C7D7B738-DE22-446C-9D17-2E521D0F6EB3}"/>
              </a:ext>
            </a:extLst>
          </p:cNvPr>
          <p:cNvSpPr/>
          <p:nvPr/>
        </p:nvSpPr>
        <p:spPr>
          <a:xfrm>
            <a:off x="4623832" y="1950278"/>
            <a:ext cx="294760" cy="294760"/>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accent3"/>
              </a:solidFill>
            </a:endParaRPr>
          </a:p>
        </p:txBody>
      </p:sp>
      <p:sp>
        <p:nvSpPr>
          <p:cNvPr id="37" name="Freeform 108">
            <a:extLst>
              <a:ext uri="{FF2B5EF4-FFF2-40B4-BE49-F238E27FC236}">
                <a16:creationId xmlns:a16="http://schemas.microsoft.com/office/drawing/2014/main" id="{D3B8F5C4-35DC-4C44-942B-80A0D6F5140B}"/>
              </a:ext>
            </a:extLst>
          </p:cNvPr>
          <p:cNvSpPr/>
          <p:nvPr/>
        </p:nvSpPr>
        <p:spPr>
          <a:xfrm>
            <a:off x="5566081" y="3054096"/>
            <a:ext cx="374904" cy="37490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9" name="Rectangle 7">
            <a:extLst>
              <a:ext uri="{FF2B5EF4-FFF2-40B4-BE49-F238E27FC236}">
                <a16:creationId xmlns:a16="http://schemas.microsoft.com/office/drawing/2014/main" id="{C7395CCF-BCBA-43FB-8B93-2A9D06DE6268}"/>
              </a:ext>
            </a:extLst>
          </p:cNvPr>
          <p:cNvSpPr>
            <a:spLocks noChangeAspect="1"/>
          </p:cNvSpPr>
          <p:nvPr/>
        </p:nvSpPr>
        <p:spPr>
          <a:xfrm rot="18900000">
            <a:off x="5705469" y="4385243"/>
            <a:ext cx="168222" cy="374904"/>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0" name="Oval 21">
            <a:extLst>
              <a:ext uri="{FF2B5EF4-FFF2-40B4-BE49-F238E27FC236}">
                <a16:creationId xmlns:a16="http://schemas.microsoft.com/office/drawing/2014/main" id="{3D457D7A-0B35-4288-9106-95EBF767BC39}"/>
              </a:ext>
            </a:extLst>
          </p:cNvPr>
          <p:cNvSpPr>
            <a:spLocks noChangeAspect="1"/>
          </p:cNvSpPr>
          <p:nvPr/>
        </p:nvSpPr>
        <p:spPr>
          <a:xfrm>
            <a:off x="4586513" y="5545059"/>
            <a:ext cx="371799" cy="37490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2434227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4831A-02C5-46C6-9FBE-C65518728672}"/>
              </a:ext>
            </a:extLst>
          </p:cNvPr>
          <p:cNvSpPr>
            <a:spLocks noGrp="1"/>
          </p:cNvSpPr>
          <p:nvPr>
            <p:ph type="title"/>
          </p:nvPr>
        </p:nvSpPr>
        <p:spPr>
          <a:xfrm>
            <a:off x="6420464" y="539087"/>
            <a:ext cx="4534047" cy="1584895"/>
          </a:xfrm>
        </p:spPr>
        <p:txBody>
          <a:bodyPr>
            <a:normAutofit/>
          </a:bodyPr>
          <a:lstStyle/>
          <a:p>
            <a:r>
              <a:rPr lang="en-US"/>
              <a:t>Who is PEO STRI?</a:t>
            </a:r>
          </a:p>
        </p:txBody>
      </p:sp>
      <p:pic>
        <p:nvPicPr>
          <p:cNvPr id="4" name="Picture 4" descr="A picture containing tree, outdoor&#10;&#10;Description automatically generated">
            <a:extLst>
              <a:ext uri="{FF2B5EF4-FFF2-40B4-BE49-F238E27FC236}">
                <a16:creationId xmlns:a16="http://schemas.microsoft.com/office/drawing/2014/main" id="{BA0B858A-1E1C-4A5D-B89A-088306F63B79}"/>
              </a:ext>
            </a:extLst>
          </p:cNvPr>
          <p:cNvPicPr>
            <a:picLocks noChangeAspect="1"/>
          </p:cNvPicPr>
          <p:nvPr/>
        </p:nvPicPr>
        <p:blipFill rotWithShape="1">
          <a:blip r:embed="rId2"/>
          <a:srcRect l="18281" r="22396" b="-1"/>
          <a:stretch/>
        </p:blipFill>
        <p:spPr>
          <a:xfrm>
            <a:off x="20" y="10"/>
            <a:ext cx="6094799" cy="6857990"/>
          </a:xfrm>
          <a:prstGeom prst="rect">
            <a:avLst/>
          </a:prstGeom>
        </p:spPr>
      </p:pic>
      <p:sp>
        <p:nvSpPr>
          <p:cNvPr id="3" name="Content Placeholder 2">
            <a:extLst>
              <a:ext uri="{FF2B5EF4-FFF2-40B4-BE49-F238E27FC236}">
                <a16:creationId xmlns:a16="http://schemas.microsoft.com/office/drawing/2014/main" id="{D603C7D2-DABC-4E34-8C9B-230B6F054702}"/>
              </a:ext>
            </a:extLst>
          </p:cNvPr>
          <p:cNvSpPr>
            <a:spLocks noGrp="1"/>
          </p:cNvSpPr>
          <p:nvPr>
            <p:ph idx="1"/>
          </p:nvPr>
        </p:nvSpPr>
        <p:spPr>
          <a:xfrm>
            <a:off x="6420463" y="2438399"/>
            <a:ext cx="4572002" cy="3880514"/>
          </a:xfrm>
        </p:spPr>
        <p:txBody>
          <a:bodyPr vert="horz" lIns="91440" tIns="45720" rIns="91440" bIns="45720" rtlCol="0" anchor="t">
            <a:normAutofit/>
          </a:bodyPr>
          <a:lstStyle/>
          <a:p>
            <a:r>
              <a:rPr lang="en-US" sz="2000">
                <a:ea typeface="+mn-lt"/>
                <a:cs typeface="+mn-lt"/>
              </a:rPr>
              <a:t>The </a:t>
            </a:r>
            <a:r>
              <a:rPr lang="en-US" sz="2000" b="1">
                <a:ea typeface="+mn-lt"/>
                <a:cs typeface="+mn-lt"/>
              </a:rPr>
              <a:t>Program Executive Officer for Simulation, Training and Instrumentation</a:t>
            </a:r>
            <a:r>
              <a:rPr lang="en-US" sz="2000">
                <a:ea typeface="+mn-lt"/>
                <a:cs typeface="+mn-lt"/>
              </a:rPr>
              <a:t> (PEO STRI) is a leader in delivering unmatched testing, training and information operations capabilities to enhance operational readiness in support of our national defense. </a:t>
            </a:r>
            <a:endParaRPr lang="en-US" sz="2000"/>
          </a:p>
        </p:txBody>
      </p:sp>
    </p:spTree>
    <p:extLst>
      <p:ext uri="{BB962C8B-B14F-4D97-AF65-F5344CB8AC3E}">
        <p14:creationId xmlns:p14="http://schemas.microsoft.com/office/powerpoint/2010/main" val="1700878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989683EB-D202-4B4D-B1BD-8BA6965FB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292840"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1EAB0A8C-97AF-4FEF-8369-7D49A8A4279E}"/>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1798" r="5577"/>
          <a:stretch/>
        </p:blipFill>
        <p:spPr bwMode="auto">
          <a:xfrm>
            <a:off x="20" y="-1"/>
            <a:ext cx="1129282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5FE0FB0-0935-4ACA-B49B-6C30F8BA24A2}"/>
              </a:ext>
            </a:extLst>
          </p:cNvPr>
          <p:cNvSpPr>
            <a:spLocks noGrp="1"/>
          </p:cNvSpPr>
          <p:nvPr>
            <p:ph type="title"/>
          </p:nvPr>
        </p:nvSpPr>
        <p:spPr>
          <a:xfrm>
            <a:off x="1261872" y="365760"/>
            <a:ext cx="9692640" cy="1325562"/>
          </a:xfrm>
        </p:spPr>
        <p:txBody>
          <a:bodyPr>
            <a:normAutofit/>
          </a:bodyPr>
          <a:lstStyle/>
          <a:p>
            <a:r>
              <a:rPr lang="en-US">
                <a:solidFill>
                  <a:schemeClr val="bg1"/>
                </a:solidFill>
              </a:rPr>
              <a:t>Remaining Critical Items</a:t>
            </a:r>
          </a:p>
        </p:txBody>
      </p:sp>
      <p:sp>
        <p:nvSpPr>
          <p:cNvPr id="1036" name="Content Placeholder 5">
            <a:extLst>
              <a:ext uri="{FF2B5EF4-FFF2-40B4-BE49-F238E27FC236}">
                <a16:creationId xmlns:a16="http://schemas.microsoft.com/office/drawing/2014/main" id="{D99584C1-C66F-4605-958B-EAF2B1EEB861}"/>
              </a:ext>
            </a:extLst>
          </p:cNvPr>
          <p:cNvSpPr>
            <a:spLocks noGrp="1"/>
          </p:cNvSpPr>
          <p:nvPr>
            <p:ph idx="1"/>
          </p:nvPr>
        </p:nvSpPr>
        <p:spPr>
          <a:xfrm>
            <a:off x="1261872" y="2005739"/>
            <a:ext cx="8595360" cy="4174398"/>
          </a:xfrm>
        </p:spPr>
        <p:txBody>
          <a:bodyPr vert="horz" lIns="91440" tIns="45720" rIns="91440" bIns="45720" rtlCol="0" anchor="t">
            <a:normAutofit/>
          </a:bodyPr>
          <a:lstStyle/>
          <a:p>
            <a:r>
              <a:rPr lang="en-US" sz="2000">
                <a:solidFill>
                  <a:schemeClr val="bg1"/>
                </a:solidFill>
              </a:rPr>
              <a:t>Determine what is needed on the user dashboard. </a:t>
            </a:r>
          </a:p>
          <a:p>
            <a:r>
              <a:rPr lang="en-US" sz="2000">
                <a:solidFill>
                  <a:schemeClr val="bg1"/>
                </a:solidFill>
              </a:rPr>
              <a:t>Create dashboard using the React JS plugin from </a:t>
            </a:r>
            <a:r>
              <a:rPr lang="en-US" sz="2000" err="1">
                <a:solidFill>
                  <a:schemeClr val="bg1"/>
                </a:solidFill>
              </a:rPr>
              <a:t>Plotly</a:t>
            </a:r>
            <a:r>
              <a:rPr lang="en-US" sz="2000">
                <a:solidFill>
                  <a:schemeClr val="bg1"/>
                </a:solidFill>
              </a:rPr>
              <a:t>.</a:t>
            </a:r>
          </a:p>
          <a:p>
            <a:r>
              <a:rPr lang="en-US" sz="2000">
                <a:solidFill>
                  <a:schemeClr val="bg1"/>
                </a:solidFill>
              </a:rPr>
              <a:t>Assist CS members in app design, keeping it streamlined and simple.</a:t>
            </a:r>
          </a:p>
          <a:p>
            <a:r>
              <a:rPr lang="en-US" sz="2000">
                <a:solidFill>
                  <a:schemeClr val="bg1"/>
                </a:solidFill>
              </a:rPr>
              <a:t>Create the Master Template that will be comprised of all the processes that we have received.</a:t>
            </a:r>
          </a:p>
          <a:p>
            <a:r>
              <a:rPr lang="en-US" sz="2000">
                <a:solidFill>
                  <a:schemeClr val="bg1"/>
                </a:solidFill>
              </a:rPr>
              <a:t>Test the system for bugs and other errors.</a:t>
            </a:r>
          </a:p>
          <a:p>
            <a:endParaRPr lang="en-US" sz="2000">
              <a:solidFill>
                <a:schemeClr val="bg1"/>
              </a:solidFill>
            </a:endParaRPr>
          </a:p>
          <a:p>
            <a:endParaRPr lang="en-US" sz="2000">
              <a:solidFill>
                <a:schemeClr val="bg1"/>
              </a:solidFill>
            </a:endParaRPr>
          </a:p>
        </p:txBody>
      </p:sp>
    </p:spTree>
    <p:extLst>
      <p:ext uri="{BB962C8B-B14F-4D97-AF65-F5344CB8AC3E}">
        <p14:creationId xmlns:p14="http://schemas.microsoft.com/office/powerpoint/2010/main" val="104754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 y="300576"/>
            <a:ext cx="11288992" cy="724247"/>
          </a:xfrm>
        </p:spPr>
        <p:txBody>
          <a:bodyPr>
            <a:normAutofit fontScale="92500" lnSpcReduction="20000"/>
          </a:bodyPr>
          <a:lstStyle/>
          <a:p>
            <a:r>
              <a:rPr lang="en-US"/>
              <a:t>Remaining Development Items</a:t>
            </a:r>
          </a:p>
        </p:txBody>
      </p:sp>
      <p:grpSp>
        <p:nvGrpSpPr>
          <p:cNvPr id="3" name="그룹 2">
            <a:extLst>
              <a:ext uri="{FF2B5EF4-FFF2-40B4-BE49-F238E27FC236}">
                <a16:creationId xmlns:a16="http://schemas.microsoft.com/office/drawing/2014/main" id="{ABFF971F-E41F-4E95-97A9-17A34C514FEA}"/>
              </a:ext>
            </a:extLst>
          </p:cNvPr>
          <p:cNvGrpSpPr/>
          <p:nvPr/>
        </p:nvGrpSpPr>
        <p:grpSpPr>
          <a:xfrm>
            <a:off x="430381" y="1776523"/>
            <a:ext cx="10391683" cy="4193826"/>
            <a:chOff x="202250" y="1864074"/>
            <a:chExt cx="10328930" cy="4031858"/>
          </a:xfrm>
        </p:grpSpPr>
        <p:sp>
          <p:nvSpPr>
            <p:cNvPr id="4" name="Rectangle 7">
              <a:extLst>
                <a:ext uri="{FF2B5EF4-FFF2-40B4-BE49-F238E27FC236}">
                  <a16:creationId xmlns:a16="http://schemas.microsoft.com/office/drawing/2014/main" id="{EEC164DD-0F8A-4B4A-9297-F2CF57C4AA79}"/>
                </a:ext>
              </a:extLst>
            </p:cNvPr>
            <p:cNvSpPr/>
            <p:nvPr/>
          </p:nvSpPr>
          <p:spPr>
            <a:xfrm rot="20880804">
              <a:off x="1418151" y="3371310"/>
              <a:ext cx="7898183" cy="1014434"/>
            </a:xfrm>
            <a:custGeom>
              <a:avLst/>
              <a:gdLst>
                <a:gd name="connsiteX0" fmla="*/ 0 w 7241094"/>
                <a:gd name="connsiteY0" fmla="*/ 0 h 599678"/>
                <a:gd name="connsiteX1" fmla="*/ 7241094 w 7241094"/>
                <a:gd name="connsiteY1" fmla="*/ 0 h 599678"/>
                <a:gd name="connsiteX2" fmla="*/ 7241094 w 7241094"/>
                <a:gd name="connsiteY2" fmla="*/ 599678 h 599678"/>
                <a:gd name="connsiteX3" fmla="*/ 0 w 7241094"/>
                <a:gd name="connsiteY3" fmla="*/ 599678 h 599678"/>
                <a:gd name="connsiteX4" fmla="*/ 0 w 7241094"/>
                <a:gd name="connsiteY4" fmla="*/ 0 h 599678"/>
                <a:gd name="connsiteX0" fmla="*/ 627128 w 7241094"/>
                <a:gd name="connsiteY0" fmla="*/ 0 h 709964"/>
                <a:gd name="connsiteX1" fmla="*/ 7241094 w 7241094"/>
                <a:gd name="connsiteY1" fmla="*/ 110286 h 709964"/>
                <a:gd name="connsiteX2" fmla="*/ 7241094 w 7241094"/>
                <a:gd name="connsiteY2" fmla="*/ 709964 h 709964"/>
                <a:gd name="connsiteX3" fmla="*/ 0 w 7241094"/>
                <a:gd name="connsiteY3" fmla="*/ 709964 h 709964"/>
                <a:gd name="connsiteX4" fmla="*/ 627128 w 7241094"/>
                <a:gd name="connsiteY4" fmla="*/ 0 h 709964"/>
                <a:gd name="connsiteX0" fmla="*/ 627128 w 7241094"/>
                <a:gd name="connsiteY0" fmla="*/ 0 h 709964"/>
                <a:gd name="connsiteX1" fmla="*/ 6791569 w 7241094"/>
                <a:gd name="connsiteY1" fmla="*/ 209592 h 709964"/>
                <a:gd name="connsiteX2" fmla="*/ 7241094 w 7241094"/>
                <a:gd name="connsiteY2" fmla="*/ 709964 h 709964"/>
                <a:gd name="connsiteX3" fmla="*/ 0 w 7241094"/>
                <a:gd name="connsiteY3" fmla="*/ 709964 h 709964"/>
                <a:gd name="connsiteX4" fmla="*/ 627128 w 7241094"/>
                <a:gd name="connsiteY4" fmla="*/ 0 h 709964"/>
                <a:gd name="connsiteX0" fmla="*/ 627128 w 7241094"/>
                <a:gd name="connsiteY0" fmla="*/ 0 h 709964"/>
                <a:gd name="connsiteX1" fmla="*/ 6777464 w 7241094"/>
                <a:gd name="connsiteY1" fmla="*/ 138436 h 709964"/>
                <a:gd name="connsiteX2" fmla="*/ 7241094 w 7241094"/>
                <a:gd name="connsiteY2" fmla="*/ 709964 h 709964"/>
                <a:gd name="connsiteX3" fmla="*/ 0 w 7241094"/>
                <a:gd name="connsiteY3" fmla="*/ 709964 h 709964"/>
                <a:gd name="connsiteX4" fmla="*/ 627128 w 7241094"/>
                <a:gd name="connsiteY4" fmla="*/ 0 h 709964"/>
                <a:gd name="connsiteX0" fmla="*/ 627128 w 6777464"/>
                <a:gd name="connsiteY0" fmla="*/ 0 h 709964"/>
                <a:gd name="connsiteX1" fmla="*/ 6777464 w 6777464"/>
                <a:gd name="connsiteY1" fmla="*/ 138436 h 709964"/>
                <a:gd name="connsiteX2" fmla="*/ 6010892 w 6777464"/>
                <a:gd name="connsiteY2" fmla="*/ 633786 h 709964"/>
                <a:gd name="connsiteX3" fmla="*/ 0 w 6777464"/>
                <a:gd name="connsiteY3" fmla="*/ 709964 h 709964"/>
                <a:gd name="connsiteX4" fmla="*/ 627128 w 6777464"/>
                <a:gd name="connsiteY4" fmla="*/ 0 h 709964"/>
                <a:gd name="connsiteX0" fmla="*/ 627128 w 6777464"/>
                <a:gd name="connsiteY0" fmla="*/ 0 h 709964"/>
                <a:gd name="connsiteX1" fmla="*/ 6777464 w 6777464"/>
                <a:gd name="connsiteY1" fmla="*/ 138436 h 709964"/>
                <a:gd name="connsiteX2" fmla="*/ 6652956 w 6777464"/>
                <a:gd name="connsiteY2" fmla="*/ 682468 h 709964"/>
                <a:gd name="connsiteX3" fmla="*/ 0 w 6777464"/>
                <a:gd name="connsiteY3" fmla="*/ 709964 h 709964"/>
                <a:gd name="connsiteX4" fmla="*/ 627128 w 6777464"/>
                <a:gd name="connsiteY4" fmla="*/ 0 h 709964"/>
                <a:gd name="connsiteX0" fmla="*/ 627128 w 6777464"/>
                <a:gd name="connsiteY0" fmla="*/ 0 h 709964"/>
                <a:gd name="connsiteX1" fmla="*/ 6777464 w 6777464"/>
                <a:gd name="connsiteY1" fmla="*/ 138436 h 709964"/>
                <a:gd name="connsiteX2" fmla="*/ 6637705 w 6777464"/>
                <a:gd name="connsiteY2" fmla="*/ 708442 h 709964"/>
                <a:gd name="connsiteX3" fmla="*/ 0 w 6777464"/>
                <a:gd name="connsiteY3" fmla="*/ 709964 h 709964"/>
                <a:gd name="connsiteX4" fmla="*/ 627128 w 6777464"/>
                <a:gd name="connsiteY4" fmla="*/ 0 h 709964"/>
                <a:gd name="connsiteX0" fmla="*/ 0 w 6150336"/>
                <a:gd name="connsiteY0" fmla="*/ 0 h 742997"/>
                <a:gd name="connsiteX1" fmla="*/ 6150336 w 6150336"/>
                <a:gd name="connsiteY1" fmla="*/ 138436 h 742997"/>
                <a:gd name="connsiteX2" fmla="*/ 6010577 w 6150336"/>
                <a:gd name="connsiteY2" fmla="*/ 708442 h 742997"/>
                <a:gd name="connsiteX3" fmla="*/ 904354 w 6150336"/>
                <a:gd name="connsiteY3" fmla="*/ 742997 h 742997"/>
                <a:gd name="connsiteX4" fmla="*/ 0 w 6150336"/>
                <a:gd name="connsiteY4" fmla="*/ 0 h 742997"/>
                <a:gd name="connsiteX0" fmla="*/ 136376 w 6286712"/>
                <a:gd name="connsiteY0" fmla="*/ 0 h 708442"/>
                <a:gd name="connsiteX1" fmla="*/ 6286712 w 6286712"/>
                <a:gd name="connsiteY1" fmla="*/ 138436 h 708442"/>
                <a:gd name="connsiteX2" fmla="*/ 6146953 w 6286712"/>
                <a:gd name="connsiteY2" fmla="*/ 708442 h 708442"/>
                <a:gd name="connsiteX3" fmla="*/ 0 w 6286712"/>
                <a:gd name="connsiteY3" fmla="*/ 599936 h 708442"/>
                <a:gd name="connsiteX4" fmla="*/ 136376 w 6286712"/>
                <a:gd name="connsiteY4" fmla="*/ 0 h 708442"/>
                <a:gd name="connsiteX0" fmla="*/ 136376 w 7876744"/>
                <a:gd name="connsiteY0" fmla="*/ 0 h 708442"/>
                <a:gd name="connsiteX1" fmla="*/ 7876744 w 7876744"/>
                <a:gd name="connsiteY1" fmla="*/ 504279 h 708442"/>
                <a:gd name="connsiteX2" fmla="*/ 6146953 w 7876744"/>
                <a:gd name="connsiteY2" fmla="*/ 708442 h 708442"/>
                <a:gd name="connsiteX3" fmla="*/ 0 w 7876744"/>
                <a:gd name="connsiteY3" fmla="*/ 599936 h 708442"/>
                <a:gd name="connsiteX4" fmla="*/ 136376 w 7876744"/>
                <a:gd name="connsiteY4" fmla="*/ 0 h 708442"/>
                <a:gd name="connsiteX0" fmla="*/ 136376 w 7876744"/>
                <a:gd name="connsiteY0" fmla="*/ 0 h 1040846"/>
                <a:gd name="connsiteX1" fmla="*/ 7876744 w 7876744"/>
                <a:gd name="connsiteY1" fmla="*/ 504279 h 1040846"/>
                <a:gd name="connsiteX2" fmla="*/ 7744042 w 7876744"/>
                <a:gd name="connsiteY2" fmla="*/ 1040846 h 1040846"/>
                <a:gd name="connsiteX3" fmla="*/ 0 w 7876744"/>
                <a:gd name="connsiteY3" fmla="*/ 599936 h 1040846"/>
                <a:gd name="connsiteX4" fmla="*/ 136376 w 7876744"/>
                <a:gd name="connsiteY4" fmla="*/ 0 h 1040846"/>
                <a:gd name="connsiteX0" fmla="*/ 136376 w 7851258"/>
                <a:gd name="connsiteY0" fmla="*/ 0 h 1040846"/>
                <a:gd name="connsiteX1" fmla="*/ 7851258 w 7851258"/>
                <a:gd name="connsiteY1" fmla="*/ 476803 h 1040846"/>
                <a:gd name="connsiteX2" fmla="*/ 7744042 w 7851258"/>
                <a:gd name="connsiteY2" fmla="*/ 1040846 h 1040846"/>
                <a:gd name="connsiteX3" fmla="*/ 0 w 7851258"/>
                <a:gd name="connsiteY3" fmla="*/ 599936 h 1040846"/>
                <a:gd name="connsiteX4" fmla="*/ 136376 w 7851258"/>
                <a:gd name="connsiteY4" fmla="*/ 0 h 1040846"/>
                <a:gd name="connsiteX0" fmla="*/ 136376 w 7851258"/>
                <a:gd name="connsiteY0" fmla="*/ 0 h 1061288"/>
                <a:gd name="connsiteX1" fmla="*/ 7851258 w 7851258"/>
                <a:gd name="connsiteY1" fmla="*/ 476803 h 1061288"/>
                <a:gd name="connsiteX2" fmla="*/ 7736601 w 7851258"/>
                <a:gd name="connsiteY2" fmla="*/ 1061288 h 1061288"/>
                <a:gd name="connsiteX3" fmla="*/ 0 w 7851258"/>
                <a:gd name="connsiteY3" fmla="*/ 599936 h 1061288"/>
                <a:gd name="connsiteX4" fmla="*/ 136376 w 7851258"/>
                <a:gd name="connsiteY4" fmla="*/ 0 h 1061288"/>
                <a:gd name="connsiteX0" fmla="*/ 136376 w 7856608"/>
                <a:gd name="connsiteY0" fmla="*/ 0 h 1061288"/>
                <a:gd name="connsiteX1" fmla="*/ 7856608 w 7856608"/>
                <a:gd name="connsiteY1" fmla="*/ 481094 h 1061288"/>
                <a:gd name="connsiteX2" fmla="*/ 7736601 w 7856608"/>
                <a:gd name="connsiteY2" fmla="*/ 1061288 h 1061288"/>
                <a:gd name="connsiteX3" fmla="*/ 0 w 7856608"/>
                <a:gd name="connsiteY3" fmla="*/ 599936 h 1061288"/>
                <a:gd name="connsiteX4" fmla="*/ 136376 w 7856608"/>
                <a:gd name="connsiteY4" fmla="*/ 0 h 1061288"/>
                <a:gd name="connsiteX0" fmla="*/ 136376 w 7856608"/>
                <a:gd name="connsiteY0" fmla="*/ 0 h 1060009"/>
                <a:gd name="connsiteX1" fmla="*/ 7856608 w 7856608"/>
                <a:gd name="connsiteY1" fmla="*/ 481094 h 1060009"/>
                <a:gd name="connsiteX2" fmla="*/ 7730615 w 7856608"/>
                <a:gd name="connsiteY2" fmla="*/ 1060009 h 1060009"/>
                <a:gd name="connsiteX3" fmla="*/ 0 w 7856608"/>
                <a:gd name="connsiteY3" fmla="*/ 599936 h 1060009"/>
                <a:gd name="connsiteX4" fmla="*/ 136376 w 7856608"/>
                <a:gd name="connsiteY4" fmla="*/ 0 h 1060009"/>
                <a:gd name="connsiteX0" fmla="*/ 108800 w 7856608"/>
                <a:gd name="connsiteY0" fmla="*/ 0 h 1062752"/>
                <a:gd name="connsiteX1" fmla="*/ 7856608 w 7856608"/>
                <a:gd name="connsiteY1" fmla="*/ 483837 h 1062752"/>
                <a:gd name="connsiteX2" fmla="*/ 7730615 w 7856608"/>
                <a:gd name="connsiteY2" fmla="*/ 1062752 h 1062752"/>
                <a:gd name="connsiteX3" fmla="*/ 0 w 7856608"/>
                <a:gd name="connsiteY3" fmla="*/ 602679 h 1062752"/>
                <a:gd name="connsiteX4" fmla="*/ 108800 w 7856608"/>
                <a:gd name="connsiteY4" fmla="*/ 0 h 1062752"/>
                <a:gd name="connsiteX0" fmla="*/ 131291 w 7879099"/>
                <a:gd name="connsiteY0" fmla="*/ 0 h 1062752"/>
                <a:gd name="connsiteX1" fmla="*/ 7879099 w 7879099"/>
                <a:gd name="connsiteY1" fmla="*/ 483837 h 1062752"/>
                <a:gd name="connsiteX2" fmla="*/ 7753106 w 7879099"/>
                <a:gd name="connsiteY2" fmla="*/ 1062752 h 1062752"/>
                <a:gd name="connsiteX3" fmla="*/ 0 w 7879099"/>
                <a:gd name="connsiteY3" fmla="*/ 575842 h 1062752"/>
                <a:gd name="connsiteX4" fmla="*/ 131291 w 7879099"/>
                <a:gd name="connsiteY4" fmla="*/ 0 h 1062752"/>
                <a:gd name="connsiteX0" fmla="*/ 122310 w 7879099"/>
                <a:gd name="connsiteY0" fmla="*/ 0 h 1064670"/>
                <a:gd name="connsiteX1" fmla="*/ 7879099 w 7879099"/>
                <a:gd name="connsiteY1" fmla="*/ 485755 h 1064670"/>
                <a:gd name="connsiteX2" fmla="*/ 7753106 w 7879099"/>
                <a:gd name="connsiteY2" fmla="*/ 1064670 h 1064670"/>
                <a:gd name="connsiteX3" fmla="*/ 0 w 7879099"/>
                <a:gd name="connsiteY3" fmla="*/ 577760 h 1064670"/>
                <a:gd name="connsiteX4" fmla="*/ 122310 w 7879099"/>
                <a:gd name="connsiteY4" fmla="*/ 0 h 1064670"/>
                <a:gd name="connsiteX0" fmla="*/ 111283 w 7879099"/>
                <a:gd name="connsiteY0" fmla="*/ 0 h 1014434"/>
                <a:gd name="connsiteX1" fmla="*/ 7879099 w 7879099"/>
                <a:gd name="connsiteY1" fmla="*/ 435519 h 1014434"/>
                <a:gd name="connsiteX2" fmla="*/ 7753106 w 7879099"/>
                <a:gd name="connsiteY2" fmla="*/ 1014434 h 1014434"/>
                <a:gd name="connsiteX3" fmla="*/ 0 w 7879099"/>
                <a:gd name="connsiteY3" fmla="*/ 527524 h 1014434"/>
                <a:gd name="connsiteX4" fmla="*/ 111283 w 7879099"/>
                <a:gd name="connsiteY4" fmla="*/ 0 h 1014434"/>
                <a:gd name="connsiteX0" fmla="*/ 130366 w 7898182"/>
                <a:gd name="connsiteY0" fmla="*/ 0 h 1014434"/>
                <a:gd name="connsiteX1" fmla="*/ 7898182 w 7898182"/>
                <a:gd name="connsiteY1" fmla="*/ 435519 h 1014434"/>
                <a:gd name="connsiteX2" fmla="*/ 7772189 w 7898182"/>
                <a:gd name="connsiteY2" fmla="*/ 1014434 h 1014434"/>
                <a:gd name="connsiteX3" fmla="*/ 0 w 7898182"/>
                <a:gd name="connsiteY3" fmla="*/ 585371 h 1014434"/>
                <a:gd name="connsiteX4" fmla="*/ 130366 w 7898182"/>
                <a:gd name="connsiteY4" fmla="*/ 0 h 101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8182" h="1014434">
                  <a:moveTo>
                    <a:pt x="130366" y="0"/>
                  </a:moveTo>
                  <a:lnTo>
                    <a:pt x="7898182" y="435519"/>
                  </a:lnTo>
                  <a:lnTo>
                    <a:pt x="7772189" y="1014434"/>
                  </a:lnTo>
                  <a:lnTo>
                    <a:pt x="0" y="585371"/>
                  </a:lnTo>
                  <a:lnTo>
                    <a:pt x="130366"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7">
              <a:extLst>
                <a:ext uri="{FF2B5EF4-FFF2-40B4-BE49-F238E27FC236}">
                  <a16:creationId xmlns:a16="http://schemas.microsoft.com/office/drawing/2014/main" id="{5E18E3DD-3850-4EC8-9C32-F428A14F28A2}"/>
                </a:ext>
              </a:extLst>
            </p:cNvPr>
            <p:cNvSpPr/>
            <p:nvPr/>
          </p:nvSpPr>
          <p:spPr>
            <a:xfrm rot="20880804">
              <a:off x="1421962" y="4521784"/>
              <a:ext cx="7893184" cy="1008525"/>
            </a:xfrm>
            <a:custGeom>
              <a:avLst/>
              <a:gdLst>
                <a:gd name="connsiteX0" fmla="*/ 0 w 7241094"/>
                <a:gd name="connsiteY0" fmla="*/ 0 h 599678"/>
                <a:gd name="connsiteX1" fmla="*/ 7241094 w 7241094"/>
                <a:gd name="connsiteY1" fmla="*/ 0 h 599678"/>
                <a:gd name="connsiteX2" fmla="*/ 7241094 w 7241094"/>
                <a:gd name="connsiteY2" fmla="*/ 599678 h 599678"/>
                <a:gd name="connsiteX3" fmla="*/ 0 w 7241094"/>
                <a:gd name="connsiteY3" fmla="*/ 599678 h 599678"/>
                <a:gd name="connsiteX4" fmla="*/ 0 w 7241094"/>
                <a:gd name="connsiteY4" fmla="*/ 0 h 599678"/>
                <a:gd name="connsiteX0" fmla="*/ 627128 w 7241094"/>
                <a:gd name="connsiteY0" fmla="*/ 0 h 709964"/>
                <a:gd name="connsiteX1" fmla="*/ 7241094 w 7241094"/>
                <a:gd name="connsiteY1" fmla="*/ 110286 h 709964"/>
                <a:gd name="connsiteX2" fmla="*/ 7241094 w 7241094"/>
                <a:gd name="connsiteY2" fmla="*/ 709964 h 709964"/>
                <a:gd name="connsiteX3" fmla="*/ 0 w 7241094"/>
                <a:gd name="connsiteY3" fmla="*/ 709964 h 709964"/>
                <a:gd name="connsiteX4" fmla="*/ 627128 w 7241094"/>
                <a:gd name="connsiteY4" fmla="*/ 0 h 709964"/>
                <a:gd name="connsiteX0" fmla="*/ 627128 w 7241094"/>
                <a:gd name="connsiteY0" fmla="*/ 0 h 709964"/>
                <a:gd name="connsiteX1" fmla="*/ 6791569 w 7241094"/>
                <a:gd name="connsiteY1" fmla="*/ 209592 h 709964"/>
                <a:gd name="connsiteX2" fmla="*/ 7241094 w 7241094"/>
                <a:gd name="connsiteY2" fmla="*/ 709964 h 709964"/>
                <a:gd name="connsiteX3" fmla="*/ 0 w 7241094"/>
                <a:gd name="connsiteY3" fmla="*/ 709964 h 709964"/>
                <a:gd name="connsiteX4" fmla="*/ 627128 w 7241094"/>
                <a:gd name="connsiteY4" fmla="*/ 0 h 709964"/>
                <a:gd name="connsiteX0" fmla="*/ 627128 w 7241094"/>
                <a:gd name="connsiteY0" fmla="*/ 0 h 709964"/>
                <a:gd name="connsiteX1" fmla="*/ 6777464 w 7241094"/>
                <a:gd name="connsiteY1" fmla="*/ 138436 h 709964"/>
                <a:gd name="connsiteX2" fmla="*/ 7241094 w 7241094"/>
                <a:gd name="connsiteY2" fmla="*/ 709964 h 709964"/>
                <a:gd name="connsiteX3" fmla="*/ 0 w 7241094"/>
                <a:gd name="connsiteY3" fmla="*/ 709964 h 709964"/>
                <a:gd name="connsiteX4" fmla="*/ 627128 w 7241094"/>
                <a:gd name="connsiteY4" fmla="*/ 0 h 709964"/>
                <a:gd name="connsiteX0" fmla="*/ 627128 w 6777464"/>
                <a:gd name="connsiteY0" fmla="*/ 0 h 709964"/>
                <a:gd name="connsiteX1" fmla="*/ 6777464 w 6777464"/>
                <a:gd name="connsiteY1" fmla="*/ 138436 h 709964"/>
                <a:gd name="connsiteX2" fmla="*/ 6010892 w 6777464"/>
                <a:gd name="connsiteY2" fmla="*/ 633786 h 709964"/>
                <a:gd name="connsiteX3" fmla="*/ 0 w 6777464"/>
                <a:gd name="connsiteY3" fmla="*/ 709964 h 709964"/>
                <a:gd name="connsiteX4" fmla="*/ 627128 w 6777464"/>
                <a:gd name="connsiteY4" fmla="*/ 0 h 709964"/>
                <a:gd name="connsiteX0" fmla="*/ 627128 w 6777464"/>
                <a:gd name="connsiteY0" fmla="*/ 0 h 709964"/>
                <a:gd name="connsiteX1" fmla="*/ 6777464 w 6777464"/>
                <a:gd name="connsiteY1" fmla="*/ 138436 h 709964"/>
                <a:gd name="connsiteX2" fmla="*/ 6652956 w 6777464"/>
                <a:gd name="connsiteY2" fmla="*/ 682468 h 709964"/>
                <a:gd name="connsiteX3" fmla="*/ 0 w 6777464"/>
                <a:gd name="connsiteY3" fmla="*/ 709964 h 709964"/>
                <a:gd name="connsiteX4" fmla="*/ 627128 w 6777464"/>
                <a:gd name="connsiteY4" fmla="*/ 0 h 709964"/>
                <a:gd name="connsiteX0" fmla="*/ 627128 w 6777464"/>
                <a:gd name="connsiteY0" fmla="*/ 0 h 709964"/>
                <a:gd name="connsiteX1" fmla="*/ 6777464 w 6777464"/>
                <a:gd name="connsiteY1" fmla="*/ 138436 h 709964"/>
                <a:gd name="connsiteX2" fmla="*/ 6637705 w 6777464"/>
                <a:gd name="connsiteY2" fmla="*/ 708442 h 709964"/>
                <a:gd name="connsiteX3" fmla="*/ 0 w 6777464"/>
                <a:gd name="connsiteY3" fmla="*/ 709964 h 709964"/>
                <a:gd name="connsiteX4" fmla="*/ 627128 w 6777464"/>
                <a:gd name="connsiteY4" fmla="*/ 0 h 709964"/>
                <a:gd name="connsiteX0" fmla="*/ 0 w 6150336"/>
                <a:gd name="connsiteY0" fmla="*/ 0 h 742997"/>
                <a:gd name="connsiteX1" fmla="*/ 6150336 w 6150336"/>
                <a:gd name="connsiteY1" fmla="*/ 138436 h 742997"/>
                <a:gd name="connsiteX2" fmla="*/ 6010577 w 6150336"/>
                <a:gd name="connsiteY2" fmla="*/ 708442 h 742997"/>
                <a:gd name="connsiteX3" fmla="*/ 904354 w 6150336"/>
                <a:gd name="connsiteY3" fmla="*/ 742997 h 742997"/>
                <a:gd name="connsiteX4" fmla="*/ 0 w 6150336"/>
                <a:gd name="connsiteY4" fmla="*/ 0 h 742997"/>
                <a:gd name="connsiteX0" fmla="*/ 136376 w 6286712"/>
                <a:gd name="connsiteY0" fmla="*/ 0 h 708442"/>
                <a:gd name="connsiteX1" fmla="*/ 6286712 w 6286712"/>
                <a:gd name="connsiteY1" fmla="*/ 138436 h 708442"/>
                <a:gd name="connsiteX2" fmla="*/ 6146953 w 6286712"/>
                <a:gd name="connsiteY2" fmla="*/ 708442 h 708442"/>
                <a:gd name="connsiteX3" fmla="*/ 0 w 6286712"/>
                <a:gd name="connsiteY3" fmla="*/ 599936 h 708442"/>
                <a:gd name="connsiteX4" fmla="*/ 136376 w 6286712"/>
                <a:gd name="connsiteY4" fmla="*/ 0 h 708442"/>
                <a:gd name="connsiteX0" fmla="*/ 136376 w 7876744"/>
                <a:gd name="connsiteY0" fmla="*/ 0 h 708442"/>
                <a:gd name="connsiteX1" fmla="*/ 7876744 w 7876744"/>
                <a:gd name="connsiteY1" fmla="*/ 504279 h 708442"/>
                <a:gd name="connsiteX2" fmla="*/ 6146953 w 7876744"/>
                <a:gd name="connsiteY2" fmla="*/ 708442 h 708442"/>
                <a:gd name="connsiteX3" fmla="*/ 0 w 7876744"/>
                <a:gd name="connsiteY3" fmla="*/ 599936 h 708442"/>
                <a:gd name="connsiteX4" fmla="*/ 136376 w 7876744"/>
                <a:gd name="connsiteY4" fmla="*/ 0 h 708442"/>
                <a:gd name="connsiteX0" fmla="*/ 136376 w 7876744"/>
                <a:gd name="connsiteY0" fmla="*/ 0 h 1040846"/>
                <a:gd name="connsiteX1" fmla="*/ 7876744 w 7876744"/>
                <a:gd name="connsiteY1" fmla="*/ 504279 h 1040846"/>
                <a:gd name="connsiteX2" fmla="*/ 7744042 w 7876744"/>
                <a:gd name="connsiteY2" fmla="*/ 1040846 h 1040846"/>
                <a:gd name="connsiteX3" fmla="*/ 0 w 7876744"/>
                <a:gd name="connsiteY3" fmla="*/ 599936 h 1040846"/>
                <a:gd name="connsiteX4" fmla="*/ 136376 w 7876744"/>
                <a:gd name="connsiteY4" fmla="*/ 0 h 1040846"/>
                <a:gd name="connsiteX0" fmla="*/ 136376 w 7851258"/>
                <a:gd name="connsiteY0" fmla="*/ 0 h 1040846"/>
                <a:gd name="connsiteX1" fmla="*/ 7851258 w 7851258"/>
                <a:gd name="connsiteY1" fmla="*/ 476803 h 1040846"/>
                <a:gd name="connsiteX2" fmla="*/ 7744042 w 7851258"/>
                <a:gd name="connsiteY2" fmla="*/ 1040846 h 1040846"/>
                <a:gd name="connsiteX3" fmla="*/ 0 w 7851258"/>
                <a:gd name="connsiteY3" fmla="*/ 599936 h 1040846"/>
                <a:gd name="connsiteX4" fmla="*/ 136376 w 7851258"/>
                <a:gd name="connsiteY4" fmla="*/ 0 h 1040846"/>
                <a:gd name="connsiteX0" fmla="*/ 136376 w 7851258"/>
                <a:gd name="connsiteY0" fmla="*/ 0 h 1061288"/>
                <a:gd name="connsiteX1" fmla="*/ 7851258 w 7851258"/>
                <a:gd name="connsiteY1" fmla="*/ 476803 h 1061288"/>
                <a:gd name="connsiteX2" fmla="*/ 7736601 w 7851258"/>
                <a:gd name="connsiteY2" fmla="*/ 1061288 h 1061288"/>
                <a:gd name="connsiteX3" fmla="*/ 0 w 7851258"/>
                <a:gd name="connsiteY3" fmla="*/ 599936 h 1061288"/>
                <a:gd name="connsiteX4" fmla="*/ 136376 w 7851258"/>
                <a:gd name="connsiteY4" fmla="*/ 0 h 1061288"/>
                <a:gd name="connsiteX0" fmla="*/ 136376 w 7856608"/>
                <a:gd name="connsiteY0" fmla="*/ 0 h 1061288"/>
                <a:gd name="connsiteX1" fmla="*/ 7856608 w 7856608"/>
                <a:gd name="connsiteY1" fmla="*/ 481094 h 1061288"/>
                <a:gd name="connsiteX2" fmla="*/ 7736601 w 7856608"/>
                <a:gd name="connsiteY2" fmla="*/ 1061288 h 1061288"/>
                <a:gd name="connsiteX3" fmla="*/ 0 w 7856608"/>
                <a:gd name="connsiteY3" fmla="*/ 599936 h 1061288"/>
                <a:gd name="connsiteX4" fmla="*/ 136376 w 7856608"/>
                <a:gd name="connsiteY4" fmla="*/ 0 h 1061288"/>
                <a:gd name="connsiteX0" fmla="*/ 136376 w 7856608"/>
                <a:gd name="connsiteY0" fmla="*/ 0 h 1060009"/>
                <a:gd name="connsiteX1" fmla="*/ 7856608 w 7856608"/>
                <a:gd name="connsiteY1" fmla="*/ 481094 h 1060009"/>
                <a:gd name="connsiteX2" fmla="*/ 7730615 w 7856608"/>
                <a:gd name="connsiteY2" fmla="*/ 1060009 h 1060009"/>
                <a:gd name="connsiteX3" fmla="*/ 0 w 7856608"/>
                <a:gd name="connsiteY3" fmla="*/ 599936 h 1060009"/>
                <a:gd name="connsiteX4" fmla="*/ 136376 w 7856608"/>
                <a:gd name="connsiteY4" fmla="*/ 0 h 1060009"/>
                <a:gd name="connsiteX0" fmla="*/ 108800 w 7856608"/>
                <a:gd name="connsiteY0" fmla="*/ 0 h 1062752"/>
                <a:gd name="connsiteX1" fmla="*/ 7856608 w 7856608"/>
                <a:gd name="connsiteY1" fmla="*/ 483837 h 1062752"/>
                <a:gd name="connsiteX2" fmla="*/ 7730615 w 7856608"/>
                <a:gd name="connsiteY2" fmla="*/ 1062752 h 1062752"/>
                <a:gd name="connsiteX3" fmla="*/ 0 w 7856608"/>
                <a:gd name="connsiteY3" fmla="*/ 602679 h 1062752"/>
                <a:gd name="connsiteX4" fmla="*/ 108800 w 7856608"/>
                <a:gd name="connsiteY4" fmla="*/ 0 h 1062752"/>
                <a:gd name="connsiteX0" fmla="*/ 131291 w 7879099"/>
                <a:gd name="connsiteY0" fmla="*/ 0 h 1062752"/>
                <a:gd name="connsiteX1" fmla="*/ 7879099 w 7879099"/>
                <a:gd name="connsiteY1" fmla="*/ 483837 h 1062752"/>
                <a:gd name="connsiteX2" fmla="*/ 7753106 w 7879099"/>
                <a:gd name="connsiteY2" fmla="*/ 1062752 h 1062752"/>
                <a:gd name="connsiteX3" fmla="*/ 0 w 7879099"/>
                <a:gd name="connsiteY3" fmla="*/ 575842 h 1062752"/>
                <a:gd name="connsiteX4" fmla="*/ 131291 w 7879099"/>
                <a:gd name="connsiteY4" fmla="*/ 0 h 1062752"/>
                <a:gd name="connsiteX0" fmla="*/ 122310 w 7879099"/>
                <a:gd name="connsiteY0" fmla="*/ 0 h 1064670"/>
                <a:gd name="connsiteX1" fmla="*/ 7879099 w 7879099"/>
                <a:gd name="connsiteY1" fmla="*/ 485755 h 1064670"/>
                <a:gd name="connsiteX2" fmla="*/ 7753106 w 7879099"/>
                <a:gd name="connsiteY2" fmla="*/ 1064670 h 1064670"/>
                <a:gd name="connsiteX3" fmla="*/ 0 w 7879099"/>
                <a:gd name="connsiteY3" fmla="*/ 577760 h 1064670"/>
                <a:gd name="connsiteX4" fmla="*/ 122310 w 7879099"/>
                <a:gd name="connsiteY4" fmla="*/ 0 h 1064670"/>
                <a:gd name="connsiteX0" fmla="*/ 109985 w 7879099"/>
                <a:gd name="connsiteY0" fmla="*/ 0 h 1008525"/>
                <a:gd name="connsiteX1" fmla="*/ 7879099 w 7879099"/>
                <a:gd name="connsiteY1" fmla="*/ 429610 h 1008525"/>
                <a:gd name="connsiteX2" fmla="*/ 7753106 w 7879099"/>
                <a:gd name="connsiteY2" fmla="*/ 1008525 h 1008525"/>
                <a:gd name="connsiteX3" fmla="*/ 0 w 7879099"/>
                <a:gd name="connsiteY3" fmla="*/ 521615 h 1008525"/>
                <a:gd name="connsiteX4" fmla="*/ 109985 w 7879099"/>
                <a:gd name="connsiteY4" fmla="*/ 0 h 1008525"/>
                <a:gd name="connsiteX0" fmla="*/ 124069 w 7893183"/>
                <a:gd name="connsiteY0" fmla="*/ 0 h 1008525"/>
                <a:gd name="connsiteX1" fmla="*/ 7893183 w 7893183"/>
                <a:gd name="connsiteY1" fmla="*/ 429610 h 1008525"/>
                <a:gd name="connsiteX2" fmla="*/ 7767190 w 7893183"/>
                <a:gd name="connsiteY2" fmla="*/ 1008525 h 1008525"/>
                <a:gd name="connsiteX3" fmla="*/ 0 w 7893183"/>
                <a:gd name="connsiteY3" fmla="*/ 571224 h 1008525"/>
                <a:gd name="connsiteX4" fmla="*/ 124069 w 7893183"/>
                <a:gd name="connsiteY4" fmla="*/ 0 h 1008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3183" h="1008525">
                  <a:moveTo>
                    <a:pt x="124069" y="0"/>
                  </a:moveTo>
                  <a:lnTo>
                    <a:pt x="7893183" y="429610"/>
                  </a:lnTo>
                  <a:lnTo>
                    <a:pt x="7767190" y="1008525"/>
                  </a:lnTo>
                  <a:lnTo>
                    <a:pt x="0" y="571224"/>
                  </a:lnTo>
                  <a:lnTo>
                    <a:pt x="124069"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ectangle 7">
              <a:extLst>
                <a:ext uri="{FF2B5EF4-FFF2-40B4-BE49-F238E27FC236}">
                  <a16:creationId xmlns:a16="http://schemas.microsoft.com/office/drawing/2014/main" id="{D0F16A57-8441-4E83-B072-7F095EB80F4F}"/>
                </a:ext>
              </a:extLst>
            </p:cNvPr>
            <p:cNvSpPr/>
            <p:nvPr/>
          </p:nvSpPr>
          <p:spPr>
            <a:xfrm rot="20880804">
              <a:off x="1418977" y="2229010"/>
              <a:ext cx="7893182" cy="1007270"/>
            </a:xfrm>
            <a:custGeom>
              <a:avLst/>
              <a:gdLst>
                <a:gd name="connsiteX0" fmla="*/ 0 w 7241094"/>
                <a:gd name="connsiteY0" fmla="*/ 0 h 599678"/>
                <a:gd name="connsiteX1" fmla="*/ 7241094 w 7241094"/>
                <a:gd name="connsiteY1" fmla="*/ 0 h 599678"/>
                <a:gd name="connsiteX2" fmla="*/ 7241094 w 7241094"/>
                <a:gd name="connsiteY2" fmla="*/ 599678 h 599678"/>
                <a:gd name="connsiteX3" fmla="*/ 0 w 7241094"/>
                <a:gd name="connsiteY3" fmla="*/ 599678 h 599678"/>
                <a:gd name="connsiteX4" fmla="*/ 0 w 7241094"/>
                <a:gd name="connsiteY4" fmla="*/ 0 h 599678"/>
                <a:gd name="connsiteX0" fmla="*/ 627128 w 7241094"/>
                <a:gd name="connsiteY0" fmla="*/ 0 h 709964"/>
                <a:gd name="connsiteX1" fmla="*/ 7241094 w 7241094"/>
                <a:gd name="connsiteY1" fmla="*/ 110286 h 709964"/>
                <a:gd name="connsiteX2" fmla="*/ 7241094 w 7241094"/>
                <a:gd name="connsiteY2" fmla="*/ 709964 h 709964"/>
                <a:gd name="connsiteX3" fmla="*/ 0 w 7241094"/>
                <a:gd name="connsiteY3" fmla="*/ 709964 h 709964"/>
                <a:gd name="connsiteX4" fmla="*/ 627128 w 7241094"/>
                <a:gd name="connsiteY4" fmla="*/ 0 h 709964"/>
                <a:gd name="connsiteX0" fmla="*/ 627128 w 7241094"/>
                <a:gd name="connsiteY0" fmla="*/ 0 h 709964"/>
                <a:gd name="connsiteX1" fmla="*/ 6791569 w 7241094"/>
                <a:gd name="connsiteY1" fmla="*/ 209592 h 709964"/>
                <a:gd name="connsiteX2" fmla="*/ 7241094 w 7241094"/>
                <a:gd name="connsiteY2" fmla="*/ 709964 h 709964"/>
                <a:gd name="connsiteX3" fmla="*/ 0 w 7241094"/>
                <a:gd name="connsiteY3" fmla="*/ 709964 h 709964"/>
                <a:gd name="connsiteX4" fmla="*/ 627128 w 7241094"/>
                <a:gd name="connsiteY4" fmla="*/ 0 h 709964"/>
                <a:gd name="connsiteX0" fmla="*/ 627128 w 7241094"/>
                <a:gd name="connsiteY0" fmla="*/ 0 h 709964"/>
                <a:gd name="connsiteX1" fmla="*/ 6777464 w 7241094"/>
                <a:gd name="connsiteY1" fmla="*/ 138436 h 709964"/>
                <a:gd name="connsiteX2" fmla="*/ 7241094 w 7241094"/>
                <a:gd name="connsiteY2" fmla="*/ 709964 h 709964"/>
                <a:gd name="connsiteX3" fmla="*/ 0 w 7241094"/>
                <a:gd name="connsiteY3" fmla="*/ 709964 h 709964"/>
                <a:gd name="connsiteX4" fmla="*/ 627128 w 7241094"/>
                <a:gd name="connsiteY4" fmla="*/ 0 h 709964"/>
                <a:gd name="connsiteX0" fmla="*/ 627128 w 6777464"/>
                <a:gd name="connsiteY0" fmla="*/ 0 h 709964"/>
                <a:gd name="connsiteX1" fmla="*/ 6777464 w 6777464"/>
                <a:gd name="connsiteY1" fmla="*/ 138436 h 709964"/>
                <a:gd name="connsiteX2" fmla="*/ 6010892 w 6777464"/>
                <a:gd name="connsiteY2" fmla="*/ 633786 h 709964"/>
                <a:gd name="connsiteX3" fmla="*/ 0 w 6777464"/>
                <a:gd name="connsiteY3" fmla="*/ 709964 h 709964"/>
                <a:gd name="connsiteX4" fmla="*/ 627128 w 6777464"/>
                <a:gd name="connsiteY4" fmla="*/ 0 h 709964"/>
                <a:gd name="connsiteX0" fmla="*/ 627128 w 6777464"/>
                <a:gd name="connsiteY0" fmla="*/ 0 h 709964"/>
                <a:gd name="connsiteX1" fmla="*/ 6777464 w 6777464"/>
                <a:gd name="connsiteY1" fmla="*/ 138436 h 709964"/>
                <a:gd name="connsiteX2" fmla="*/ 6652956 w 6777464"/>
                <a:gd name="connsiteY2" fmla="*/ 682468 h 709964"/>
                <a:gd name="connsiteX3" fmla="*/ 0 w 6777464"/>
                <a:gd name="connsiteY3" fmla="*/ 709964 h 709964"/>
                <a:gd name="connsiteX4" fmla="*/ 627128 w 6777464"/>
                <a:gd name="connsiteY4" fmla="*/ 0 h 709964"/>
                <a:gd name="connsiteX0" fmla="*/ 627128 w 6777464"/>
                <a:gd name="connsiteY0" fmla="*/ 0 h 709964"/>
                <a:gd name="connsiteX1" fmla="*/ 6777464 w 6777464"/>
                <a:gd name="connsiteY1" fmla="*/ 138436 h 709964"/>
                <a:gd name="connsiteX2" fmla="*/ 6637705 w 6777464"/>
                <a:gd name="connsiteY2" fmla="*/ 708442 h 709964"/>
                <a:gd name="connsiteX3" fmla="*/ 0 w 6777464"/>
                <a:gd name="connsiteY3" fmla="*/ 709964 h 709964"/>
                <a:gd name="connsiteX4" fmla="*/ 627128 w 6777464"/>
                <a:gd name="connsiteY4" fmla="*/ 0 h 709964"/>
                <a:gd name="connsiteX0" fmla="*/ 0 w 6150336"/>
                <a:gd name="connsiteY0" fmla="*/ 0 h 742997"/>
                <a:gd name="connsiteX1" fmla="*/ 6150336 w 6150336"/>
                <a:gd name="connsiteY1" fmla="*/ 138436 h 742997"/>
                <a:gd name="connsiteX2" fmla="*/ 6010577 w 6150336"/>
                <a:gd name="connsiteY2" fmla="*/ 708442 h 742997"/>
                <a:gd name="connsiteX3" fmla="*/ 904354 w 6150336"/>
                <a:gd name="connsiteY3" fmla="*/ 742997 h 742997"/>
                <a:gd name="connsiteX4" fmla="*/ 0 w 6150336"/>
                <a:gd name="connsiteY4" fmla="*/ 0 h 742997"/>
                <a:gd name="connsiteX0" fmla="*/ 136376 w 6286712"/>
                <a:gd name="connsiteY0" fmla="*/ 0 h 708442"/>
                <a:gd name="connsiteX1" fmla="*/ 6286712 w 6286712"/>
                <a:gd name="connsiteY1" fmla="*/ 138436 h 708442"/>
                <a:gd name="connsiteX2" fmla="*/ 6146953 w 6286712"/>
                <a:gd name="connsiteY2" fmla="*/ 708442 h 708442"/>
                <a:gd name="connsiteX3" fmla="*/ 0 w 6286712"/>
                <a:gd name="connsiteY3" fmla="*/ 599936 h 708442"/>
                <a:gd name="connsiteX4" fmla="*/ 136376 w 6286712"/>
                <a:gd name="connsiteY4" fmla="*/ 0 h 708442"/>
                <a:gd name="connsiteX0" fmla="*/ 136376 w 7876744"/>
                <a:gd name="connsiteY0" fmla="*/ 0 h 708442"/>
                <a:gd name="connsiteX1" fmla="*/ 7876744 w 7876744"/>
                <a:gd name="connsiteY1" fmla="*/ 504279 h 708442"/>
                <a:gd name="connsiteX2" fmla="*/ 6146953 w 7876744"/>
                <a:gd name="connsiteY2" fmla="*/ 708442 h 708442"/>
                <a:gd name="connsiteX3" fmla="*/ 0 w 7876744"/>
                <a:gd name="connsiteY3" fmla="*/ 599936 h 708442"/>
                <a:gd name="connsiteX4" fmla="*/ 136376 w 7876744"/>
                <a:gd name="connsiteY4" fmla="*/ 0 h 708442"/>
                <a:gd name="connsiteX0" fmla="*/ 136376 w 7876744"/>
                <a:gd name="connsiteY0" fmla="*/ 0 h 1040846"/>
                <a:gd name="connsiteX1" fmla="*/ 7876744 w 7876744"/>
                <a:gd name="connsiteY1" fmla="*/ 504279 h 1040846"/>
                <a:gd name="connsiteX2" fmla="*/ 7744042 w 7876744"/>
                <a:gd name="connsiteY2" fmla="*/ 1040846 h 1040846"/>
                <a:gd name="connsiteX3" fmla="*/ 0 w 7876744"/>
                <a:gd name="connsiteY3" fmla="*/ 599936 h 1040846"/>
                <a:gd name="connsiteX4" fmla="*/ 136376 w 7876744"/>
                <a:gd name="connsiteY4" fmla="*/ 0 h 1040846"/>
                <a:gd name="connsiteX0" fmla="*/ 136376 w 7851258"/>
                <a:gd name="connsiteY0" fmla="*/ 0 h 1040846"/>
                <a:gd name="connsiteX1" fmla="*/ 7851258 w 7851258"/>
                <a:gd name="connsiteY1" fmla="*/ 476803 h 1040846"/>
                <a:gd name="connsiteX2" fmla="*/ 7744042 w 7851258"/>
                <a:gd name="connsiteY2" fmla="*/ 1040846 h 1040846"/>
                <a:gd name="connsiteX3" fmla="*/ 0 w 7851258"/>
                <a:gd name="connsiteY3" fmla="*/ 599936 h 1040846"/>
                <a:gd name="connsiteX4" fmla="*/ 136376 w 7851258"/>
                <a:gd name="connsiteY4" fmla="*/ 0 h 1040846"/>
                <a:gd name="connsiteX0" fmla="*/ 136376 w 7851258"/>
                <a:gd name="connsiteY0" fmla="*/ 0 h 1061288"/>
                <a:gd name="connsiteX1" fmla="*/ 7851258 w 7851258"/>
                <a:gd name="connsiteY1" fmla="*/ 476803 h 1061288"/>
                <a:gd name="connsiteX2" fmla="*/ 7736601 w 7851258"/>
                <a:gd name="connsiteY2" fmla="*/ 1061288 h 1061288"/>
                <a:gd name="connsiteX3" fmla="*/ 0 w 7851258"/>
                <a:gd name="connsiteY3" fmla="*/ 599936 h 1061288"/>
                <a:gd name="connsiteX4" fmla="*/ 136376 w 7851258"/>
                <a:gd name="connsiteY4" fmla="*/ 0 h 1061288"/>
                <a:gd name="connsiteX0" fmla="*/ 136376 w 7856608"/>
                <a:gd name="connsiteY0" fmla="*/ 0 h 1061288"/>
                <a:gd name="connsiteX1" fmla="*/ 7856608 w 7856608"/>
                <a:gd name="connsiteY1" fmla="*/ 481094 h 1061288"/>
                <a:gd name="connsiteX2" fmla="*/ 7736601 w 7856608"/>
                <a:gd name="connsiteY2" fmla="*/ 1061288 h 1061288"/>
                <a:gd name="connsiteX3" fmla="*/ 0 w 7856608"/>
                <a:gd name="connsiteY3" fmla="*/ 599936 h 1061288"/>
                <a:gd name="connsiteX4" fmla="*/ 136376 w 7856608"/>
                <a:gd name="connsiteY4" fmla="*/ 0 h 1061288"/>
                <a:gd name="connsiteX0" fmla="*/ 136376 w 7856608"/>
                <a:gd name="connsiteY0" fmla="*/ 0 h 1060009"/>
                <a:gd name="connsiteX1" fmla="*/ 7856608 w 7856608"/>
                <a:gd name="connsiteY1" fmla="*/ 481094 h 1060009"/>
                <a:gd name="connsiteX2" fmla="*/ 7730615 w 7856608"/>
                <a:gd name="connsiteY2" fmla="*/ 1060009 h 1060009"/>
                <a:gd name="connsiteX3" fmla="*/ 0 w 7856608"/>
                <a:gd name="connsiteY3" fmla="*/ 599936 h 1060009"/>
                <a:gd name="connsiteX4" fmla="*/ 136376 w 7856608"/>
                <a:gd name="connsiteY4" fmla="*/ 0 h 1060009"/>
                <a:gd name="connsiteX0" fmla="*/ 108800 w 7856608"/>
                <a:gd name="connsiteY0" fmla="*/ 0 h 1062752"/>
                <a:gd name="connsiteX1" fmla="*/ 7856608 w 7856608"/>
                <a:gd name="connsiteY1" fmla="*/ 483837 h 1062752"/>
                <a:gd name="connsiteX2" fmla="*/ 7730615 w 7856608"/>
                <a:gd name="connsiteY2" fmla="*/ 1062752 h 1062752"/>
                <a:gd name="connsiteX3" fmla="*/ 0 w 7856608"/>
                <a:gd name="connsiteY3" fmla="*/ 602679 h 1062752"/>
                <a:gd name="connsiteX4" fmla="*/ 108800 w 7856608"/>
                <a:gd name="connsiteY4" fmla="*/ 0 h 1062752"/>
                <a:gd name="connsiteX0" fmla="*/ 131291 w 7879099"/>
                <a:gd name="connsiteY0" fmla="*/ 0 h 1062752"/>
                <a:gd name="connsiteX1" fmla="*/ 7879099 w 7879099"/>
                <a:gd name="connsiteY1" fmla="*/ 483837 h 1062752"/>
                <a:gd name="connsiteX2" fmla="*/ 7753106 w 7879099"/>
                <a:gd name="connsiteY2" fmla="*/ 1062752 h 1062752"/>
                <a:gd name="connsiteX3" fmla="*/ 0 w 7879099"/>
                <a:gd name="connsiteY3" fmla="*/ 575842 h 1062752"/>
                <a:gd name="connsiteX4" fmla="*/ 131291 w 7879099"/>
                <a:gd name="connsiteY4" fmla="*/ 0 h 1062752"/>
                <a:gd name="connsiteX0" fmla="*/ 122310 w 7879099"/>
                <a:gd name="connsiteY0" fmla="*/ 0 h 1064670"/>
                <a:gd name="connsiteX1" fmla="*/ 7879099 w 7879099"/>
                <a:gd name="connsiteY1" fmla="*/ 485755 h 1064670"/>
                <a:gd name="connsiteX2" fmla="*/ 7753106 w 7879099"/>
                <a:gd name="connsiteY2" fmla="*/ 1064670 h 1064670"/>
                <a:gd name="connsiteX3" fmla="*/ 0 w 7879099"/>
                <a:gd name="connsiteY3" fmla="*/ 577760 h 1064670"/>
                <a:gd name="connsiteX4" fmla="*/ 122310 w 7879099"/>
                <a:gd name="connsiteY4" fmla="*/ 0 h 1064670"/>
                <a:gd name="connsiteX0" fmla="*/ 116096 w 7879099"/>
                <a:gd name="connsiteY0" fmla="*/ 0 h 1007270"/>
                <a:gd name="connsiteX1" fmla="*/ 7879099 w 7879099"/>
                <a:gd name="connsiteY1" fmla="*/ 428355 h 1007270"/>
                <a:gd name="connsiteX2" fmla="*/ 7753106 w 7879099"/>
                <a:gd name="connsiteY2" fmla="*/ 1007270 h 1007270"/>
                <a:gd name="connsiteX3" fmla="*/ 0 w 7879099"/>
                <a:gd name="connsiteY3" fmla="*/ 520360 h 1007270"/>
                <a:gd name="connsiteX4" fmla="*/ 116096 w 7879099"/>
                <a:gd name="connsiteY4" fmla="*/ 0 h 1007270"/>
                <a:gd name="connsiteX0" fmla="*/ 130178 w 7893181"/>
                <a:gd name="connsiteY0" fmla="*/ 0 h 1007270"/>
                <a:gd name="connsiteX1" fmla="*/ 7893181 w 7893181"/>
                <a:gd name="connsiteY1" fmla="*/ 428355 h 1007270"/>
                <a:gd name="connsiteX2" fmla="*/ 7767188 w 7893181"/>
                <a:gd name="connsiteY2" fmla="*/ 1007270 h 1007270"/>
                <a:gd name="connsiteX3" fmla="*/ 0 w 7893181"/>
                <a:gd name="connsiteY3" fmla="*/ 569969 h 1007270"/>
                <a:gd name="connsiteX4" fmla="*/ 130178 w 7893181"/>
                <a:gd name="connsiteY4" fmla="*/ 0 h 100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3181" h="1007270">
                  <a:moveTo>
                    <a:pt x="130178" y="0"/>
                  </a:moveTo>
                  <a:lnTo>
                    <a:pt x="7893181" y="428355"/>
                  </a:lnTo>
                  <a:lnTo>
                    <a:pt x="7767188" y="1007270"/>
                  </a:lnTo>
                  <a:lnTo>
                    <a:pt x="0" y="569969"/>
                  </a:lnTo>
                  <a:lnTo>
                    <a:pt x="130178"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ectangle 6">
              <a:extLst>
                <a:ext uri="{FF2B5EF4-FFF2-40B4-BE49-F238E27FC236}">
                  <a16:creationId xmlns:a16="http://schemas.microsoft.com/office/drawing/2014/main" id="{300909C7-8601-4543-9BAB-F6B719B49DEE}"/>
                </a:ext>
              </a:extLst>
            </p:cNvPr>
            <p:cNvSpPr/>
            <p:nvPr/>
          </p:nvSpPr>
          <p:spPr>
            <a:xfrm>
              <a:off x="1519746" y="1864074"/>
              <a:ext cx="7693260" cy="599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ectangle 7">
              <a:extLst>
                <a:ext uri="{FF2B5EF4-FFF2-40B4-BE49-F238E27FC236}">
                  <a16:creationId xmlns:a16="http://schemas.microsoft.com/office/drawing/2014/main" id="{DBEAFB63-70F4-4381-A8A6-9896C77DA197}"/>
                </a:ext>
              </a:extLst>
            </p:cNvPr>
            <p:cNvSpPr/>
            <p:nvPr/>
          </p:nvSpPr>
          <p:spPr>
            <a:xfrm>
              <a:off x="1519746" y="3008134"/>
              <a:ext cx="7693260" cy="59967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Rectangle 8">
              <a:extLst>
                <a:ext uri="{FF2B5EF4-FFF2-40B4-BE49-F238E27FC236}">
                  <a16:creationId xmlns:a16="http://schemas.microsoft.com/office/drawing/2014/main" id="{48C6F7A7-C6F2-484C-9B8C-2DFD801DE70C}"/>
                </a:ext>
              </a:extLst>
            </p:cNvPr>
            <p:cNvSpPr/>
            <p:nvPr/>
          </p:nvSpPr>
          <p:spPr>
            <a:xfrm>
              <a:off x="1519746" y="4152194"/>
              <a:ext cx="7693260" cy="59967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9">
              <a:extLst>
                <a:ext uri="{FF2B5EF4-FFF2-40B4-BE49-F238E27FC236}">
                  <a16:creationId xmlns:a16="http://schemas.microsoft.com/office/drawing/2014/main" id="{3231BA37-0CAE-4122-9850-FC17FCF69F15}"/>
                </a:ext>
              </a:extLst>
            </p:cNvPr>
            <p:cNvSpPr/>
            <p:nvPr/>
          </p:nvSpPr>
          <p:spPr>
            <a:xfrm>
              <a:off x="202250" y="1864074"/>
              <a:ext cx="1332000" cy="59967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ectangle 10">
              <a:extLst>
                <a:ext uri="{FF2B5EF4-FFF2-40B4-BE49-F238E27FC236}">
                  <a16:creationId xmlns:a16="http://schemas.microsoft.com/office/drawing/2014/main" id="{28E757A0-5D11-4222-A898-EBDF5AEA654C}"/>
                </a:ext>
              </a:extLst>
            </p:cNvPr>
            <p:cNvSpPr/>
            <p:nvPr/>
          </p:nvSpPr>
          <p:spPr>
            <a:xfrm>
              <a:off x="1519746" y="1864074"/>
              <a:ext cx="242267" cy="5996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ectangle 11">
              <a:extLst>
                <a:ext uri="{FF2B5EF4-FFF2-40B4-BE49-F238E27FC236}">
                  <a16:creationId xmlns:a16="http://schemas.microsoft.com/office/drawing/2014/main" id="{F68B4BAC-76B2-427D-80FB-EA0FFE05F928}"/>
                </a:ext>
              </a:extLst>
            </p:cNvPr>
            <p:cNvSpPr/>
            <p:nvPr/>
          </p:nvSpPr>
          <p:spPr>
            <a:xfrm>
              <a:off x="8970738" y="1864074"/>
              <a:ext cx="242267" cy="5996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ectangle 12">
              <a:extLst>
                <a:ext uri="{FF2B5EF4-FFF2-40B4-BE49-F238E27FC236}">
                  <a16:creationId xmlns:a16="http://schemas.microsoft.com/office/drawing/2014/main" id="{CDD4ED93-86F0-40CA-A794-220EB2BE2056}"/>
                </a:ext>
              </a:extLst>
            </p:cNvPr>
            <p:cNvSpPr/>
            <p:nvPr/>
          </p:nvSpPr>
          <p:spPr>
            <a:xfrm>
              <a:off x="1519746" y="3008134"/>
              <a:ext cx="242267" cy="5996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Rectangle 13">
              <a:extLst>
                <a:ext uri="{FF2B5EF4-FFF2-40B4-BE49-F238E27FC236}">
                  <a16:creationId xmlns:a16="http://schemas.microsoft.com/office/drawing/2014/main" id="{BB4E7BC3-739C-499B-8CCE-23644C464CE5}"/>
                </a:ext>
              </a:extLst>
            </p:cNvPr>
            <p:cNvSpPr/>
            <p:nvPr/>
          </p:nvSpPr>
          <p:spPr>
            <a:xfrm>
              <a:off x="8970738" y="3008134"/>
              <a:ext cx="242267" cy="5996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Rectangle 14">
              <a:extLst>
                <a:ext uri="{FF2B5EF4-FFF2-40B4-BE49-F238E27FC236}">
                  <a16:creationId xmlns:a16="http://schemas.microsoft.com/office/drawing/2014/main" id="{E26AFD17-3004-448E-B129-8DF79D94E3E6}"/>
                </a:ext>
              </a:extLst>
            </p:cNvPr>
            <p:cNvSpPr/>
            <p:nvPr/>
          </p:nvSpPr>
          <p:spPr>
            <a:xfrm>
              <a:off x="1519746" y="4152194"/>
              <a:ext cx="242267" cy="5996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Rectangle 15">
              <a:extLst>
                <a:ext uri="{FF2B5EF4-FFF2-40B4-BE49-F238E27FC236}">
                  <a16:creationId xmlns:a16="http://schemas.microsoft.com/office/drawing/2014/main" id="{92CA5EF3-1260-452D-8F2C-A32CC050DD63}"/>
                </a:ext>
              </a:extLst>
            </p:cNvPr>
            <p:cNvSpPr/>
            <p:nvPr/>
          </p:nvSpPr>
          <p:spPr>
            <a:xfrm>
              <a:off x="8970738" y="4152194"/>
              <a:ext cx="242267" cy="5996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6">
              <a:extLst>
                <a:ext uri="{FF2B5EF4-FFF2-40B4-BE49-F238E27FC236}">
                  <a16:creationId xmlns:a16="http://schemas.microsoft.com/office/drawing/2014/main" id="{B349F5DE-9A41-41F1-B98C-112DED0D2CF6}"/>
                </a:ext>
              </a:extLst>
            </p:cNvPr>
            <p:cNvSpPr/>
            <p:nvPr/>
          </p:nvSpPr>
          <p:spPr>
            <a:xfrm>
              <a:off x="1519746" y="5296254"/>
              <a:ext cx="7693260" cy="59967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12">
              <a:extLst>
                <a:ext uri="{FF2B5EF4-FFF2-40B4-BE49-F238E27FC236}">
                  <a16:creationId xmlns:a16="http://schemas.microsoft.com/office/drawing/2014/main" id="{2BDEE461-901A-4F1F-A58E-8C4B261687AE}"/>
                </a:ext>
              </a:extLst>
            </p:cNvPr>
            <p:cNvSpPr/>
            <p:nvPr/>
          </p:nvSpPr>
          <p:spPr>
            <a:xfrm>
              <a:off x="9213007" y="5296254"/>
              <a:ext cx="876602" cy="59967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ectangle 17">
              <a:extLst>
                <a:ext uri="{FF2B5EF4-FFF2-40B4-BE49-F238E27FC236}">
                  <a16:creationId xmlns:a16="http://schemas.microsoft.com/office/drawing/2014/main" id="{AA2CACE1-0984-4705-BFBA-F83907F627FA}"/>
                </a:ext>
              </a:extLst>
            </p:cNvPr>
            <p:cNvSpPr/>
            <p:nvPr/>
          </p:nvSpPr>
          <p:spPr>
            <a:xfrm>
              <a:off x="1519746" y="5296254"/>
              <a:ext cx="242267" cy="5996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Rectangle 18">
              <a:extLst>
                <a:ext uri="{FF2B5EF4-FFF2-40B4-BE49-F238E27FC236}">
                  <a16:creationId xmlns:a16="http://schemas.microsoft.com/office/drawing/2014/main" id="{BCB57FF4-9161-4A1B-A9B5-14D7FA9D757B}"/>
                </a:ext>
              </a:extLst>
            </p:cNvPr>
            <p:cNvSpPr/>
            <p:nvPr/>
          </p:nvSpPr>
          <p:spPr>
            <a:xfrm>
              <a:off x="8970738" y="5296254"/>
              <a:ext cx="242267" cy="5996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Isosceles Triangle 19">
              <a:extLst>
                <a:ext uri="{FF2B5EF4-FFF2-40B4-BE49-F238E27FC236}">
                  <a16:creationId xmlns:a16="http://schemas.microsoft.com/office/drawing/2014/main" id="{1E1E47F4-1734-404F-AA43-D40A4CFBAD38}"/>
                </a:ext>
              </a:extLst>
            </p:cNvPr>
            <p:cNvSpPr/>
            <p:nvPr/>
          </p:nvSpPr>
          <p:spPr>
            <a:xfrm rot="5400000">
              <a:off x="10009706" y="5374458"/>
              <a:ext cx="599678" cy="44327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2" name="TextBox 21">
            <a:extLst>
              <a:ext uri="{FF2B5EF4-FFF2-40B4-BE49-F238E27FC236}">
                <a16:creationId xmlns:a16="http://schemas.microsoft.com/office/drawing/2014/main" id="{3E6F5C67-7712-4EB6-9D14-90DB38A92936}"/>
              </a:ext>
            </a:extLst>
          </p:cNvPr>
          <p:cNvSpPr txBox="1"/>
          <p:nvPr/>
        </p:nvSpPr>
        <p:spPr>
          <a:xfrm>
            <a:off x="2228034" y="1774091"/>
            <a:ext cx="715889" cy="646331"/>
          </a:xfrm>
          <a:prstGeom prst="rect">
            <a:avLst/>
          </a:prstGeom>
          <a:noFill/>
        </p:spPr>
        <p:txBody>
          <a:bodyPr wrap="square" rtlCol="0">
            <a:spAutoFit/>
          </a:bodyPr>
          <a:lstStyle/>
          <a:p>
            <a:pPr algn="ctr"/>
            <a:r>
              <a:rPr lang="en-US" altLang="ko-KR" sz="3600" b="1">
                <a:solidFill>
                  <a:schemeClr val="accent1"/>
                </a:solidFill>
                <a:cs typeface="Calibri" pitchFamily="34" charset="0"/>
              </a:rPr>
              <a:t>01</a:t>
            </a:r>
            <a:endParaRPr lang="ko-KR" altLang="en-US" sz="3600" b="1">
              <a:solidFill>
                <a:schemeClr val="accent1"/>
              </a:solidFill>
              <a:cs typeface="Calibri" pitchFamily="34" charset="0"/>
            </a:endParaRPr>
          </a:p>
        </p:txBody>
      </p:sp>
      <p:sp>
        <p:nvSpPr>
          <p:cNvPr id="24" name="TextBox 23">
            <a:extLst>
              <a:ext uri="{FF2B5EF4-FFF2-40B4-BE49-F238E27FC236}">
                <a16:creationId xmlns:a16="http://schemas.microsoft.com/office/drawing/2014/main" id="{81773C15-4770-4169-80E8-4D8EE2F3AEEF}"/>
              </a:ext>
            </a:extLst>
          </p:cNvPr>
          <p:cNvSpPr txBox="1"/>
          <p:nvPr/>
        </p:nvSpPr>
        <p:spPr>
          <a:xfrm>
            <a:off x="2226893" y="2961845"/>
            <a:ext cx="715889" cy="646331"/>
          </a:xfrm>
          <a:prstGeom prst="rect">
            <a:avLst/>
          </a:prstGeom>
          <a:noFill/>
        </p:spPr>
        <p:txBody>
          <a:bodyPr wrap="square" rtlCol="0">
            <a:spAutoFit/>
          </a:bodyPr>
          <a:lstStyle/>
          <a:p>
            <a:pPr algn="ctr"/>
            <a:r>
              <a:rPr lang="en-US" altLang="ko-KR" sz="3600" b="1">
                <a:solidFill>
                  <a:schemeClr val="accent2"/>
                </a:solidFill>
                <a:cs typeface="Calibri" pitchFamily="34" charset="0"/>
              </a:rPr>
              <a:t>02</a:t>
            </a:r>
            <a:endParaRPr lang="ko-KR" altLang="en-US" sz="3600" b="1">
              <a:solidFill>
                <a:schemeClr val="accent2"/>
              </a:solidFill>
              <a:cs typeface="Calibri" pitchFamily="34" charset="0"/>
            </a:endParaRPr>
          </a:p>
        </p:txBody>
      </p:sp>
      <p:sp>
        <p:nvSpPr>
          <p:cNvPr id="25" name="TextBox 24">
            <a:extLst>
              <a:ext uri="{FF2B5EF4-FFF2-40B4-BE49-F238E27FC236}">
                <a16:creationId xmlns:a16="http://schemas.microsoft.com/office/drawing/2014/main" id="{6884B393-E72C-40DE-B8CA-EFD56C047E82}"/>
              </a:ext>
            </a:extLst>
          </p:cNvPr>
          <p:cNvSpPr txBox="1"/>
          <p:nvPr/>
        </p:nvSpPr>
        <p:spPr>
          <a:xfrm>
            <a:off x="3183557" y="3078371"/>
            <a:ext cx="5530143" cy="400110"/>
          </a:xfrm>
          <a:prstGeom prst="rect">
            <a:avLst/>
          </a:prstGeom>
          <a:noFill/>
        </p:spPr>
        <p:txBody>
          <a:bodyPr wrap="square" rtlCol="0">
            <a:spAutoFit/>
          </a:bodyPr>
          <a:lstStyle/>
          <a:p>
            <a:r>
              <a:rPr lang="en-US" altLang="ko-KR" sz="2000">
                <a:solidFill>
                  <a:schemeClr val="tx1">
                    <a:lumMod val="75000"/>
                    <a:lumOff val="25000"/>
                  </a:schemeClr>
                </a:solidFill>
              </a:rPr>
              <a:t>User Permissions</a:t>
            </a:r>
            <a:endParaRPr lang="ko-KR" altLang="en-US" sz="2000">
              <a:solidFill>
                <a:schemeClr val="tx1">
                  <a:lumMod val="75000"/>
                  <a:lumOff val="25000"/>
                </a:schemeClr>
              </a:solidFill>
            </a:endParaRPr>
          </a:p>
        </p:txBody>
      </p:sp>
      <p:sp>
        <p:nvSpPr>
          <p:cNvPr id="26" name="TextBox 25">
            <a:extLst>
              <a:ext uri="{FF2B5EF4-FFF2-40B4-BE49-F238E27FC236}">
                <a16:creationId xmlns:a16="http://schemas.microsoft.com/office/drawing/2014/main" id="{E3BD296E-AFDD-4325-8243-1EBC94182A60}"/>
              </a:ext>
            </a:extLst>
          </p:cNvPr>
          <p:cNvSpPr txBox="1"/>
          <p:nvPr/>
        </p:nvSpPr>
        <p:spPr>
          <a:xfrm>
            <a:off x="2225752" y="4149599"/>
            <a:ext cx="715889" cy="646331"/>
          </a:xfrm>
          <a:prstGeom prst="rect">
            <a:avLst/>
          </a:prstGeom>
          <a:noFill/>
        </p:spPr>
        <p:txBody>
          <a:bodyPr wrap="square" rtlCol="0">
            <a:spAutoFit/>
          </a:bodyPr>
          <a:lstStyle/>
          <a:p>
            <a:pPr algn="ctr"/>
            <a:r>
              <a:rPr lang="en-US" altLang="ko-KR" sz="3600" b="1">
                <a:solidFill>
                  <a:schemeClr val="accent3"/>
                </a:solidFill>
                <a:cs typeface="Calibri" pitchFamily="34" charset="0"/>
              </a:rPr>
              <a:t>03</a:t>
            </a:r>
            <a:endParaRPr lang="ko-KR" altLang="en-US" sz="3600" b="1">
              <a:solidFill>
                <a:schemeClr val="accent3"/>
              </a:solidFill>
              <a:cs typeface="Calibri" pitchFamily="34" charset="0"/>
            </a:endParaRPr>
          </a:p>
        </p:txBody>
      </p:sp>
      <p:sp>
        <p:nvSpPr>
          <p:cNvPr id="27" name="TextBox 26">
            <a:extLst>
              <a:ext uri="{FF2B5EF4-FFF2-40B4-BE49-F238E27FC236}">
                <a16:creationId xmlns:a16="http://schemas.microsoft.com/office/drawing/2014/main" id="{591D87EB-E4BC-4B8A-8106-5939DB8B612D}"/>
              </a:ext>
            </a:extLst>
          </p:cNvPr>
          <p:cNvSpPr txBox="1"/>
          <p:nvPr/>
        </p:nvSpPr>
        <p:spPr>
          <a:xfrm>
            <a:off x="3183557" y="4268390"/>
            <a:ext cx="5530143" cy="400110"/>
          </a:xfrm>
          <a:prstGeom prst="rect">
            <a:avLst/>
          </a:prstGeom>
          <a:noFill/>
        </p:spPr>
        <p:txBody>
          <a:bodyPr wrap="square" rtlCol="0">
            <a:spAutoFit/>
          </a:bodyPr>
          <a:lstStyle/>
          <a:p>
            <a:r>
              <a:rPr lang="en-US" altLang="ko-KR" sz="2000">
                <a:solidFill>
                  <a:schemeClr val="tx1">
                    <a:lumMod val="75000"/>
                    <a:lumOff val="25000"/>
                  </a:schemeClr>
                </a:solidFill>
              </a:rPr>
              <a:t>Logistical Data Population</a:t>
            </a:r>
            <a:endParaRPr lang="ko-KR" altLang="en-US" sz="2000">
              <a:solidFill>
                <a:schemeClr val="tx1">
                  <a:lumMod val="75000"/>
                  <a:lumOff val="25000"/>
                </a:schemeClr>
              </a:solidFill>
            </a:endParaRPr>
          </a:p>
        </p:txBody>
      </p:sp>
      <p:sp>
        <p:nvSpPr>
          <p:cNvPr id="28" name="TextBox 27">
            <a:extLst>
              <a:ext uri="{FF2B5EF4-FFF2-40B4-BE49-F238E27FC236}">
                <a16:creationId xmlns:a16="http://schemas.microsoft.com/office/drawing/2014/main" id="{700DFBDF-24D4-4A6D-9FE9-0B09A17ACD19}"/>
              </a:ext>
            </a:extLst>
          </p:cNvPr>
          <p:cNvSpPr txBox="1"/>
          <p:nvPr/>
        </p:nvSpPr>
        <p:spPr>
          <a:xfrm>
            <a:off x="2257649" y="5337352"/>
            <a:ext cx="715889" cy="646331"/>
          </a:xfrm>
          <a:prstGeom prst="rect">
            <a:avLst/>
          </a:prstGeom>
          <a:noFill/>
        </p:spPr>
        <p:txBody>
          <a:bodyPr wrap="square" rtlCol="0">
            <a:spAutoFit/>
          </a:bodyPr>
          <a:lstStyle/>
          <a:p>
            <a:pPr algn="ctr"/>
            <a:r>
              <a:rPr lang="en-US" altLang="ko-KR" sz="3600" b="1">
                <a:solidFill>
                  <a:schemeClr val="accent4"/>
                </a:solidFill>
                <a:cs typeface="Calibri" pitchFamily="34" charset="0"/>
              </a:rPr>
              <a:t>04</a:t>
            </a:r>
            <a:endParaRPr lang="ko-KR" altLang="en-US" sz="3600" b="1">
              <a:solidFill>
                <a:schemeClr val="accent4"/>
              </a:solidFill>
              <a:cs typeface="Calibri" pitchFamily="34" charset="0"/>
            </a:endParaRPr>
          </a:p>
        </p:txBody>
      </p:sp>
      <p:sp>
        <p:nvSpPr>
          <p:cNvPr id="29" name="TextBox 28">
            <a:extLst>
              <a:ext uri="{FF2B5EF4-FFF2-40B4-BE49-F238E27FC236}">
                <a16:creationId xmlns:a16="http://schemas.microsoft.com/office/drawing/2014/main" id="{C9DDD404-7958-431D-AA4D-96AA6770A802}"/>
              </a:ext>
            </a:extLst>
          </p:cNvPr>
          <p:cNvSpPr txBox="1"/>
          <p:nvPr/>
        </p:nvSpPr>
        <p:spPr>
          <a:xfrm>
            <a:off x="3183557" y="5458409"/>
            <a:ext cx="5530143" cy="400110"/>
          </a:xfrm>
          <a:prstGeom prst="rect">
            <a:avLst/>
          </a:prstGeom>
          <a:noFill/>
        </p:spPr>
        <p:txBody>
          <a:bodyPr wrap="square" rtlCol="0">
            <a:spAutoFit/>
          </a:bodyPr>
          <a:lstStyle/>
          <a:p>
            <a:r>
              <a:rPr lang="en-US" altLang="ko-KR" sz="2000">
                <a:solidFill>
                  <a:schemeClr val="tx1">
                    <a:lumMod val="75000"/>
                    <a:lumOff val="25000"/>
                  </a:schemeClr>
                </a:solidFill>
              </a:rPr>
              <a:t>User Tutorials and Help Guides</a:t>
            </a:r>
            <a:endParaRPr lang="ko-KR" altLang="en-US" sz="2000">
              <a:solidFill>
                <a:schemeClr val="tx1">
                  <a:lumMod val="75000"/>
                  <a:lumOff val="25000"/>
                </a:schemeClr>
              </a:solidFill>
            </a:endParaRPr>
          </a:p>
        </p:txBody>
      </p:sp>
      <p:sp>
        <p:nvSpPr>
          <p:cNvPr id="30" name="TextBox 29">
            <a:extLst>
              <a:ext uri="{FF2B5EF4-FFF2-40B4-BE49-F238E27FC236}">
                <a16:creationId xmlns:a16="http://schemas.microsoft.com/office/drawing/2014/main" id="{3D64F50E-6C61-4130-B43E-6C8631F45453}"/>
              </a:ext>
            </a:extLst>
          </p:cNvPr>
          <p:cNvSpPr txBox="1"/>
          <p:nvPr/>
        </p:nvSpPr>
        <p:spPr>
          <a:xfrm>
            <a:off x="3183558" y="1882745"/>
            <a:ext cx="5530143" cy="400110"/>
          </a:xfrm>
          <a:prstGeom prst="rect">
            <a:avLst/>
          </a:prstGeom>
          <a:noFill/>
        </p:spPr>
        <p:txBody>
          <a:bodyPr wrap="square" rtlCol="0">
            <a:spAutoFit/>
          </a:bodyPr>
          <a:lstStyle/>
          <a:p>
            <a:r>
              <a:rPr lang="en-US" altLang="ko-KR" sz="2000">
                <a:solidFill>
                  <a:schemeClr val="tx1">
                    <a:lumMod val="75000"/>
                    <a:lumOff val="25000"/>
                  </a:schemeClr>
                </a:solidFill>
              </a:rPr>
              <a:t>Project Proceeding</a:t>
            </a:r>
            <a:endParaRPr lang="ko-KR" altLang="en-US" sz="2000">
              <a:solidFill>
                <a:schemeClr val="tx1">
                  <a:lumMod val="75000"/>
                  <a:lumOff val="25000"/>
                </a:schemeClr>
              </a:solidFill>
            </a:endParaRPr>
          </a:p>
        </p:txBody>
      </p:sp>
    </p:spTree>
    <p:extLst>
      <p:ext uri="{BB962C8B-B14F-4D97-AF65-F5344CB8AC3E}">
        <p14:creationId xmlns:p14="http://schemas.microsoft.com/office/powerpoint/2010/main" val="838684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CE2B7-81D6-4444-89E7-4B3BBB9F01A0}"/>
              </a:ext>
            </a:extLst>
          </p:cNvPr>
          <p:cNvSpPr>
            <a:spLocks noGrp="1"/>
          </p:cNvSpPr>
          <p:nvPr>
            <p:ph type="title"/>
          </p:nvPr>
        </p:nvSpPr>
        <p:spPr/>
        <p:txBody>
          <a:bodyPr/>
          <a:lstStyle/>
          <a:p>
            <a:r>
              <a:rPr lang="en-US"/>
              <a:t>Immediate Next Steps</a:t>
            </a:r>
          </a:p>
        </p:txBody>
      </p:sp>
      <p:sp>
        <p:nvSpPr>
          <p:cNvPr id="3" name="Content Placeholder 2">
            <a:extLst>
              <a:ext uri="{FF2B5EF4-FFF2-40B4-BE49-F238E27FC236}">
                <a16:creationId xmlns:a16="http://schemas.microsoft.com/office/drawing/2014/main" id="{D456DA04-F6B3-4F05-A2E0-7903B3E3FA26}"/>
              </a:ext>
            </a:extLst>
          </p:cNvPr>
          <p:cNvSpPr>
            <a:spLocks noGrp="1"/>
          </p:cNvSpPr>
          <p:nvPr>
            <p:ph idx="1"/>
          </p:nvPr>
        </p:nvSpPr>
        <p:spPr/>
        <p:txBody>
          <a:bodyPr vert="horz" lIns="91440" tIns="45720" rIns="91440" bIns="45720" rtlCol="0" anchor="t">
            <a:normAutofit/>
          </a:bodyPr>
          <a:lstStyle/>
          <a:p>
            <a:r>
              <a:rPr lang="en-US" sz="2000"/>
              <a:t>Computer Science</a:t>
            </a:r>
          </a:p>
          <a:p>
            <a:pPr lvl="1"/>
            <a:r>
              <a:rPr lang="en-US" sz="2000"/>
              <a:t>Continue developing project proceeding actions.</a:t>
            </a:r>
          </a:p>
          <a:p>
            <a:pPr lvl="1"/>
            <a:r>
              <a:rPr lang="en-US" sz="2000"/>
              <a:t>Perform a User Study for:</a:t>
            </a:r>
          </a:p>
          <a:p>
            <a:pPr lvl="2"/>
            <a:r>
              <a:rPr lang="en-US" sz="2000"/>
              <a:t>User Administration</a:t>
            </a:r>
          </a:p>
          <a:p>
            <a:pPr lvl="2"/>
            <a:r>
              <a:rPr lang="en-US" sz="2000"/>
              <a:t>Template Administration</a:t>
            </a:r>
          </a:p>
          <a:p>
            <a:r>
              <a:rPr lang="en-US" sz="2000"/>
              <a:t>Business Analytics</a:t>
            </a:r>
          </a:p>
          <a:p>
            <a:pPr lvl="1"/>
            <a:r>
              <a:rPr lang="en-US" sz="2000"/>
              <a:t>Assists on app design</a:t>
            </a:r>
          </a:p>
          <a:p>
            <a:pPr lvl="2"/>
            <a:r>
              <a:rPr lang="en-US" sz="2000"/>
              <a:t>layout of the dashboard views</a:t>
            </a:r>
          </a:p>
          <a:p>
            <a:pPr lvl="2"/>
            <a:r>
              <a:rPr lang="en-US" sz="2000"/>
              <a:t>Testing for bugs </a:t>
            </a:r>
          </a:p>
          <a:p>
            <a:pPr lvl="1"/>
            <a:r>
              <a:rPr lang="en-US" sz="2000"/>
              <a:t>Developing the dashboard visuals</a:t>
            </a:r>
          </a:p>
        </p:txBody>
      </p:sp>
    </p:spTree>
    <p:extLst>
      <p:ext uri="{BB962C8B-B14F-4D97-AF65-F5344CB8AC3E}">
        <p14:creationId xmlns:p14="http://schemas.microsoft.com/office/powerpoint/2010/main" val="1830987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4" name="Rectangle 23">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able&#10;&#10;Description automatically generated with medium confidence">
            <a:hlinkClick r:id="rId2"/>
            <a:extLst>
              <a:ext uri="{FF2B5EF4-FFF2-40B4-BE49-F238E27FC236}">
                <a16:creationId xmlns:a16="http://schemas.microsoft.com/office/drawing/2014/main" id="{436D9BB5-DDB3-4418-AB9E-0E993914129B}"/>
              </a:ext>
            </a:extLst>
          </p:cNvPr>
          <p:cNvPicPr>
            <a:picLocks noChangeAspect="1"/>
          </p:cNvPicPr>
          <p:nvPr/>
        </p:nvPicPr>
        <p:blipFill rotWithShape="1">
          <a:blip r:embed="rId3">
            <a:alphaModFix amt="40000"/>
          </a:blip>
          <a:srcRect l="13368" r="2633" b="1"/>
          <a:stretch/>
        </p:blipFill>
        <p:spPr>
          <a:xfrm>
            <a:off x="20" y="-2"/>
            <a:ext cx="12191980" cy="6858000"/>
          </a:xfrm>
          <a:prstGeom prst="rect">
            <a:avLst/>
          </a:prstGeom>
        </p:spPr>
      </p:pic>
      <p:sp>
        <p:nvSpPr>
          <p:cNvPr id="2" name="Title 1">
            <a:extLst>
              <a:ext uri="{FF2B5EF4-FFF2-40B4-BE49-F238E27FC236}">
                <a16:creationId xmlns:a16="http://schemas.microsoft.com/office/drawing/2014/main" id="{BB274CD3-0701-4EF8-9110-7FD9210E8962}"/>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Demo</a:t>
            </a:r>
          </a:p>
        </p:txBody>
      </p:sp>
    </p:spTree>
    <p:extLst>
      <p:ext uri="{BB962C8B-B14F-4D97-AF65-F5344CB8AC3E}">
        <p14:creationId xmlns:p14="http://schemas.microsoft.com/office/powerpoint/2010/main" val="263240633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6930190" y="2931395"/>
            <a:ext cx="5261810" cy="995209"/>
          </a:xfrm>
          <a:prstGeom prst="rect">
            <a:avLst/>
          </a:prstGeom>
          <a:noFill/>
        </p:spPr>
        <p:txBody>
          <a:bodyPr wrap="square" rtlCol="0" anchor="ctr">
            <a:spAutoFit/>
          </a:bodyPr>
          <a:lstStyle/>
          <a:p>
            <a:r>
              <a:rPr lang="en-US" altLang="ko-KR" sz="5867">
                <a:solidFill>
                  <a:schemeClr val="bg1"/>
                </a:solidFill>
                <a:cs typeface="Arial" pitchFamily="34" charset="0"/>
              </a:rPr>
              <a:t>Questions?</a:t>
            </a:r>
            <a:endParaRPr lang="ko-KR" altLang="en-US" sz="5867">
              <a:solidFill>
                <a:schemeClr val="bg1"/>
              </a:solidFill>
              <a:cs typeface="Arial" pitchFamily="34" charset="0"/>
            </a:endParaRPr>
          </a:p>
        </p:txBody>
      </p:sp>
      <p:grpSp>
        <p:nvGrpSpPr>
          <p:cNvPr id="8" name="Group 7">
            <a:extLst>
              <a:ext uri="{FF2B5EF4-FFF2-40B4-BE49-F238E27FC236}">
                <a16:creationId xmlns:a16="http://schemas.microsoft.com/office/drawing/2014/main" id="{A3A8C324-BFFD-434F-A0DD-2402203D4918}"/>
              </a:ext>
            </a:extLst>
          </p:cNvPr>
          <p:cNvGrpSpPr/>
          <p:nvPr/>
        </p:nvGrpSpPr>
        <p:grpSpPr>
          <a:xfrm>
            <a:off x="2324911" y="589078"/>
            <a:ext cx="9867089" cy="651144"/>
            <a:chOff x="1046315" y="4479400"/>
            <a:chExt cx="10293584" cy="651144"/>
          </a:xfrm>
        </p:grpSpPr>
        <p:sp>
          <p:nvSpPr>
            <p:cNvPr id="10" name="Text Placeholder 1">
              <a:extLst>
                <a:ext uri="{FF2B5EF4-FFF2-40B4-BE49-F238E27FC236}">
                  <a16:creationId xmlns:a16="http://schemas.microsoft.com/office/drawing/2014/main" id="{7334B2C3-AD01-4C23-8C94-6A2BFF39DA4B}"/>
                </a:ext>
              </a:extLst>
            </p:cNvPr>
            <p:cNvSpPr txBox="1">
              <a:spLocks/>
            </p:cNvSpPr>
            <p:nvPr/>
          </p:nvSpPr>
          <p:spPr>
            <a:xfrm>
              <a:off x="1046315" y="4479400"/>
              <a:ext cx="2221477" cy="324000"/>
            </a:xfrm>
            <a:prstGeom prst="rect">
              <a:avLst/>
            </a:prstGeom>
          </p:spPr>
          <p:txBody>
            <a:bodyPr lIns="91440" tIns="45720" rIns="91440" bIns="45720" anchor="t"/>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a:solidFill>
                    <a:schemeClr val="bg1"/>
                  </a:solidFill>
                  <a:ea typeface="맑은 고딕"/>
                </a:rPr>
                <a:t>Ben Benyehuda</a:t>
              </a:r>
              <a:endParaRPr lang="ko-KR" altLang="en-US" sz="2000">
                <a:solidFill>
                  <a:schemeClr val="bg1"/>
                </a:solidFill>
                <a:ea typeface="맑은 고딕"/>
              </a:endParaRPr>
            </a:p>
          </p:txBody>
        </p:sp>
        <p:sp>
          <p:nvSpPr>
            <p:cNvPr id="11" name="Text Placeholder 2">
              <a:extLst>
                <a:ext uri="{FF2B5EF4-FFF2-40B4-BE49-F238E27FC236}">
                  <a16:creationId xmlns:a16="http://schemas.microsoft.com/office/drawing/2014/main" id="{D8C36F58-3875-48D8-992C-B90ACA8EB092}"/>
                </a:ext>
              </a:extLst>
            </p:cNvPr>
            <p:cNvSpPr txBox="1">
              <a:spLocks/>
            </p:cNvSpPr>
            <p:nvPr/>
          </p:nvSpPr>
          <p:spPr>
            <a:xfrm>
              <a:off x="1128613" y="4806544"/>
              <a:ext cx="2056880" cy="324000"/>
            </a:xfrm>
            <a:prstGeom prst="rect">
              <a:avLst/>
            </a:prstGeom>
          </p:spPr>
          <p:txBody>
            <a:bodyPr lIns="91440" tIns="45720" rIns="91440" bIns="45720" anchor="ctr"/>
            <a:lstStyle>
              <a:lvl1pPr marL="0" indent="0" algn="ctr" defTabSz="914400" rtl="0" eaLnBrk="1" latinLnBrk="1" hangingPunct="1">
                <a:spcBef>
                  <a:spcPct val="20000"/>
                </a:spcBef>
                <a:buFont typeface="Arial" pitchFamily="34" charset="0"/>
                <a:buNone/>
                <a:defRPr sz="1200" b="0"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800">
                  <a:solidFill>
                    <a:schemeClr val="bg1"/>
                  </a:solidFill>
                  <a:ea typeface="맑은 고딕"/>
                </a:rPr>
                <a:t>Business Analyst</a:t>
              </a:r>
            </a:p>
          </p:txBody>
        </p:sp>
        <p:sp>
          <p:nvSpPr>
            <p:cNvPr id="12" name="Text Placeholder 4">
              <a:extLst>
                <a:ext uri="{FF2B5EF4-FFF2-40B4-BE49-F238E27FC236}">
                  <a16:creationId xmlns:a16="http://schemas.microsoft.com/office/drawing/2014/main" id="{1634301B-BC89-46F4-96C0-2A4B2C45C8B2}"/>
                </a:ext>
              </a:extLst>
            </p:cNvPr>
            <p:cNvSpPr txBox="1">
              <a:spLocks/>
            </p:cNvSpPr>
            <p:nvPr/>
          </p:nvSpPr>
          <p:spPr>
            <a:xfrm>
              <a:off x="3818409" y="4479400"/>
              <a:ext cx="2221477"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a:solidFill>
                    <a:schemeClr val="bg1"/>
                  </a:solidFill>
                </a:rPr>
                <a:t>Timothy Glisson</a:t>
              </a:r>
              <a:endParaRPr lang="ko-KR" altLang="en-US" sz="2000">
                <a:solidFill>
                  <a:schemeClr val="bg1"/>
                </a:solidFill>
              </a:endParaRPr>
            </a:p>
          </p:txBody>
        </p:sp>
        <p:sp>
          <p:nvSpPr>
            <p:cNvPr id="13" name="Text Placeholder 5">
              <a:extLst>
                <a:ext uri="{FF2B5EF4-FFF2-40B4-BE49-F238E27FC236}">
                  <a16:creationId xmlns:a16="http://schemas.microsoft.com/office/drawing/2014/main" id="{A3A9AA59-E5A9-4625-9E64-1F866817B757}"/>
                </a:ext>
              </a:extLst>
            </p:cNvPr>
            <p:cNvSpPr txBox="1">
              <a:spLocks/>
            </p:cNvSpPr>
            <p:nvPr/>
          </p:nvSpPr>
          <p:spPr>
            <a:xfrm>
              <a:off x="3900707" y="4806544"/>
              <a:ext cx="2056881" cy="324000"/>
            </a:xfrm>
            <a:prstGeom prst="rect">
              <a:avLst/>
            </a:prstGeom>
          </p:spPr>
          <p:txBody>
            <a:bodyPr lIns="91440" tIns="45720" rIns="91440" bIns="45720" anchor="ctr"/>
            <a:lstStyle>
              <a:lvl1pPr marL="0" indent="0" algn="ctr" defTabSz="914400" rtl="0" eaLnBrk="1" latinLnBrk="1" hangingPunct="1">
                <a:spcBef>
                  <a:spcPct val="20000"/>
                </a:spcBef>
                <a:buFont typeface="Arial" pitchFamily="34" charset="0"/>
                <a:buNone/>
                <a:defRPr sz="1200" b="0"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800">
                  <a:solidFill>
                    <a:schemeClr val="bg1"/>
                  </a:solidFill>
                  <a:ea typeface="맑은 고딕"/>
                </a:rPr>
                <a:t>Business Analyst</a:t>
              </a:r>
            </a:p>
          </p:txBody>
        </p:sp>
        <p:sp>
          <p:nvSpPr>
            <p:cNvPr id="14" name="Text Placeholder 7">
              <a:extLst>
                <a:ext uri="{FF2B5EF4-FFF2-40B4-BE49-F238E27FC236}">
                  <a16:creationId xmlns:a16="http://schemas.microsoft.com/office/drawing/2014/main" id="{ED706C77-E653-4DCD-A25B-F2A6D4A21562}"/>
                </a:ext>
              </a:extLst>
            </p:cNvPr>
            <p:cNvSpPr txBox="1">
              <a:spLocks/>
            </p:cNvSpPr>
            <p:nvPr/>
          </p:nvSpPr>
          <p:spPr>
            <a:xfrm>
              <a:off x="6468415" y="4479400"/>
              <a:ext cx="2221477"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a:solidFill>
                    <a:schemeClr val="bg1"/>
                  </a:solidFill>
                </a:rPr>
                <a:t>Braden Cariaga</a:t>
              </a:r>
              <a:endParaRPr lang="ko-KR" altLang="en-US" sz="2000">
                <a:solidFill>
                  <a:schemeClr val="bg1"/>
                </a:solidFill>
              </a:endParaRPr>
            </a:p>
          </p:txBody>
        </p:sp>
        <p:sp>
          <p:nvSpPr>
            <p:cNvPr id="15" name="Text Placeholder 8">
              <a:extLst>
                <a:ext uri="{FF2B5EF4-FFF2-40B4-BE49-F238E27FC236}">
                  <a16:creationId xmlns:a16="http://schemas.microsoft.com/office/drawing/2014/main" id="{EE26D630-D27D-4AB2-A4D9-A7558A3C596C}"/>
                </a:ext>
              </a:extLst>
            </p:cNvPr>
            <p:cNvSpPr txBox="1">
              <a:spLocks/>
            </p:cNvSpPr>
            <p:nvPr/>
          </p:nvSpPr>
          <p:spPr>
            <a:xfrm>
              <a:off x="6550712" y="4803400"/>
              <a:ext cx="2056882" cy="324000"/>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800">
                  <a:solidFill>
                    <a:schemeClr val="bg1"/>
                  </a:solidFill>
                  <a:cs typeface="Arial" pitchFamily="34" charset="0"/>
                </a:rPr>
                <a:t>Computer Scientist</a:t>
              </a:r>
            </a:p>
          </p:txBody>
        </p:sp>
        <p:sp>
          <p:nvSpPr>
            <p:cNvPr id="16" name="Text Placeholder 10">
              <a:extLst>
                <a:ext uri="{FF2B5EF4-FFF2-40B4-BE49-F238E27FC236}">
                  <a16:creationId xmlns:a16="http://schemas.microsoft.com/office/drawing/2014/main" id="{55EC2C1A-2D79-4157-85D1-87113178BCD3}"/>
                </a:ext>
              </a:extLst>
            </p:cNvPr>
            <p:cNvSpPr txBox="1">
              <a:spLocks/>
            </p:cNvSpPr>
            <p:nvPr/>
          </p:nvSpPr>
          <p:spPr>
            <a:xfrm>
              <a:off x="9118422" y="4479400"/>
              <a:ext cx="2221477"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a:solidFill>
                    <a:schemeClr val="bg1"/>
                  </a:solidFill>
                </a:rPr>
                <a:t>Henry Thiel</a:t>
              </a:r>
              <a:endParaRPr lang="ko-KR" altLang="en-US" sz="2000">
                <a:solidFill>
                  <a:schemeClr val="bg1"/>
                </a:solidFill>
              </a:endParaRPr>
            </a:p>
          </p:txBody>
        </p:sp>
        <p:sp>
          <p:nvSpPr>
            <p:cNvPr id="17" name="Text Placeholder 11">
              <a:extLst>
                <a:ext uri="{FF2B5EF4-FFF2-40B4-BE49-F238E27FC236}">
                  <a16:creationId xmlns:a16="http://schemas.microsoft.com/office/drawing/2014/main" id="{B0F405AA-98C8-4F80-B2B5-DB9E2CC8E0C3}"/>
                </a:ext>
              </a:extLst>
            </p:cNvPr>
            <p:cNvSpPr txBox="1">
              <a:spLocks/>
            </p:cNvSpPr>
            <p:nvPr/>
          </p:nvSpPr>
          <p:spPr>
            <a:xfrm>
              <a:off x="9200718" y="4805517"/>
              <a:ext cx="2056882" cy="324000"/>
            </a:xfrm>
            <a:prstGeom prst="rect">
              <a:avLst/>
            </a:prstGeom>
          </p:spPr>
          <p:txBody>
            <a:bodyPr anchor="ctr"/>
            <a:lstStyle>
              <a:lvl1pPr marL="0" indent="0" algn="ctr" defTabSz="914400" rtl="0" eaLnBrk="1" latinLnBrk="1" hangingPunct="1">
                <a:spcBef>
                  <a:spcPct val="20000"/>
                </a:spcBef>
                <a:buFont typeface="Arial" pitchFamily="34" charset="0"/>
                <a:buNone/>
                <a:defRPr sz="1200" b="0"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800">
                  <a:solidFill>
                    <a:schemeClr val="bg1"/>
                  </a:solidFill>
                  <a:cs typeface="Arial" pitchFamily="34" charset="0"/>
                </a:rPr>
                <a:t>Computer Scientist</a:t>
              </a:r>
            </a:p>
          </p:txBody>
        </p:sp>
      </p:grpSp>
    </p:spTree>
    <p:extLst>
      <p:ext uri="{BB962C8B-B14F-4D97-AF65-F5344CB8AC3E}">
        <p14:creationId xmlns:p14="http://schemas.microsoft.com/office/powerpoint/2010/main" val="2582224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89683EB-D202-4B4D-B1BD-8BA6965FB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292840"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person, military uniform, military&#10;&#10;Description automatically generated">
            <a:extLst>
              <a:ext uri="{FF2B5EF4-FFF2-40B4-BE49-F238E27FC236}">
                <a16:creationId xmlns:a16="http://schemas.microsoft.com/office/drawing/2014/main" id="{04A16456-9871-4706-8B5C-14CC75979EC2}"/>
              </a:ext>
            </a:extLst>
          </p:cNvPr>
          <p:cNvPicPr>
            <a:picLocks noChangeAspect="1"/>
          </p:cNvPicPr>
          <p:nvPr/>
        </p:nvPicPr>
        <p:blipFill rotWithShape="1">
          <a:blip r:embed="rId2">
            <a:alphaModFix amt="35000"/>
          </a:blip>
          <a:srcRect t="1577" b="7443"/>
          <a:stretch/>
        </p:blipFill>
        <p:spPr>
          <a:xfrm>
            <a:off x="20" y="10"/>
            <a:ext cx="11292820" cy="6857990"/>
          </a:xfrm>
          <a:prstGeom prst="rect">
            <a:avLst/>
          </a:prstGeom>
        </p:spPr>
      </p:pic>
      <p:sp>
        <p:nvSpPr>
          <p:cNvPr id="2" name="Title 1">
            <a:extLst>
              <a:ext uri="{FF2B5EF4-FFF2-40B4-BE49-F238E27FC236}">
                <a16:creationId xmlns:a16="http://schemas.microsoft.com/office/drawing/2014/main" id="{9B72E2A5-FBDD-48FD-8E6A-EDB995F2C9FD}"/>
              </a:ext>
            </a:extLst>
          </p:cNvPr>
          <p:cNvSpPr>
            <a:spLocks noGrp="1"/>
          </p:cNvSpPr>
          <p:nvPr>
            <p:ph type="title"/>
          </p:nvPr>
        </p:nvSpPr>
        <p:spPr>
          <a:xfrm>
            <a:off x="1261872" y="365760"/>
            <a:ext cx="9692640" cy="1325562"/>
          </a:xfrm>
        </p:spPr>
        <p:txBody>
          <a:bodyPr>
            <a:normAutofit/>
          </a:bodyPr>
          <a:lstStyle/>
          <a:p>
            <a:r>
              <a:rPr lang="en-US">
                <a:solidFill>
                  <a:schemeClr val="bg1"/>
                </a:solidFill>
              </a:rPr>
              <a:t>Project Purpose </a:t>
            </a:r>
          </a:p>
        </p:txBody>
      </p:sp>
      <p:sp>
        <p:nvSpPr>
          <p:cNvPr id="3" name="Content Placeholder 2">
            <a:extLst>
              <a:ext uri="{FF2B5EF4-FFF2-40B4-BE49-F238E27FC236}">
                <a16:creationId xmlns:a16="http://schemas.microsoft.com/office/drawing/2014/main" id="{B30088C1-B3F9-4D70-904E-97F0976EEFF0}"/>
              </a:ext>
            </a:extLst>
          </p:cNvPr>
          <p:cNvSpPr>
            <a:spLocks noGrp="1"/>
          </p:cNvSpPr>
          <p:nvPr>
            <p:ph idx="1"/>
          </p:nvPr>
        </p:nvSpPr>
        <p:spPr>
          <a:xfrm>
            <a:off x="1261872" y="2005739"/>
            <a:ext cx="8595360" cy="4174398"/>
          </a:xfrm>
        </p:spPr>
        <p:txBody>
          <a:bodyPr vert="horz" lIns="91440" tIns="45720" rIns="91440" bIns="45720" rtlCol="0" anchor="t">
            <a:normAutofit/>
          </a:bodyPr>
          <a:lstStyle/>
          <a:p>
            <a:r>
              <a:rPr lang="en-US" sz="2000">
                <a:solidFill>
                  <a:schemeClr val="bg1"/>
                </a:solidFill>
              </a:rPr>
              <a:t>We are developing the software tool that will enable PEO STRI logistics department to monitor the progress of equipment going through the various regulatory steps, starting with the initial acquisition through the end of the life cycle for that equipment.</a:t>
            </a:r>
          </a:p>
          <a:p>
            <a:endParaRPr lang="en-US" sz="2000">
              <a:solidFill>
                <a:schemeClr val="bg1"/>
              </a:solidFill>
            </a:endParaRPr>
          </a:p>
          <a:p>
            <a:r>
              <a:rPr lang="en-US" sz="2000">
                <a:solidFill>
                  <a:schemeClr val="bg1"/>
                </a:solidFill>
              </a:rPr>
              <a:t>Multiple capstone teams from universities around the state of Florida are working on various software tools to work together in an environment to improve the efficiency of PEO STRI in acquiring training tools from contractors and getting them to the soldiers that need them.</a:t>
            </a:r>
          </a:p>
        </p:txBody>
      </p:sp>
    </p:spTree>
    <p:extLst>
      <p:ext uri="{BB962C8B-B14F-4D97-AF65-F5344CB8AC3E}">
        <p14:creationId xmlns:p14="http://schemas.microsoft.com/office/powerpoint/2010/main" val="2155486780"/>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89683EB-D202-4B4D-B1BD-8BA6965FB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292840"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person&#10;&#10;Description automatically generated">
            <a:extLst>
              <a:ext uri="{FF2B5EF4-FFF2-40B4-BE49-F238E27FC236}">
                <a16:creationId xmlns:a16="http://schemas.microsoft.com/office/drawing/2014/main" id="{0BC8BD64-58F3-4B86-9278-29670D7A829D}"/>
              </a:ext>
            </a:extLst>
          </p:cNvPr>
          <p:cNvPicPr>
            <a:picLocks noChangeAspect="1"/>
          </p:cNvPicPr>
          <p:nvPr/>
        </p:nvPicPr>
        <p:blipFill rotWithShape="1">
          <a:blip r:embed="rId3">
            <a:alphaModFix amt="35000"/>
          </a:blip>
          <a:srcRect b="9020"/>
          <a:stretch/>
        </p:blipFill>
        <p:spPr>
          <a:xfrm>
            <a:off x="20" y="10"/>
            <a:ext cx="11292820" cy="6857990"/>
          </a:xfrm>
          <a:prstGeom prst="rect">
            <a:avLst/>
          </a:prstGeom>
        </p:spPr>
      </p:pic>
      <p:sp>
        <p:nvSpPr>
          <p:cNvPr id="2" name="Title 1">
            <a:extLst>
              <a:ext uri="{FF2B5EF4-FFF2-40B4-BE49-F238E27FC236}">
                <a16:creationId xmlns:a16="http://schemas.microsoft.com/office/drawing/2014/main" id="{5A2AEF62-794E-4283-A8FB-1FD53D84FD66}"/>
              </a:ext>
            </a:extLst>
          </p:cNvPr>
          <p:cNvSpPr>
            <a:spLocks noGrp="1"/>
          </p:cNvSpPr>
          <p:nvPr>
            <p:ph type="title"/>
          </p:nvPr>
        </p:nvSpPr>
        <p:spPr>
          <a:xfrm>
            <a:off x="1261872" y="365760"/>
            <a:ext cx="9692640" cy="1325562"/>
          </a:xfrm>
        </p:spPr>
        <p:txBody>
          <a:bodyPr>
            <a:normAutofit/>
          </a:bodyPr>
          <a:lstStyle/>
          <a:p>
            <a:r>
              <a:rPr lang="en-US">
                <a:solidFill>
                  <a:schemeClr val="bg1"/>
                </a:solidFill>
              </a:rPr>
              <a:t>Project Goal</a:t>
            </a:r>
          </a:p>
        </p:txBody>
      </p:sp>
      <p:sp>
        <p:nvSpPr>
          <p:cNvPr id="3" name="Content Placeholder 2">
            <a:extLst>
              <a:ext uri="{FF2B5EF4-FFF2-40B4-BE49-F238E27FC236}">
                <a16:creationId xmlns:a16="http://schemas.microsoft.com/office/drawing/2014/main" id="{5D2602E4-D04C-4E8F-A7FB-4E54D1EB34F7}"/>
              </a:ext>
            </a:extLst>
          </p:cNvPr>
          <p:cNvSpPr>
            <a:spLocks noGrp="1"/>
          </p:cNvSpPr>
          <p:nvPr>
            <p:ph idx="1"/>
          </p:nvPr>
        </p:nvSpPr>
        <p:spPr>
          <a:xfrm>
            <a:off x="1261872" y="2005739"/>
            <a:ext cx="8595360" cy="4174398"/>
          </a:xfrm>
        </p:spPr>
        <p:txBody>
          <a:bodyPr vert="horz" lIns="91440" tIns="45720" rIns="91440" bIns="45720" rtlCol="0" anchor="t">
            <a:normAutofit/>
          </a:bodyPr>
          <a:lstStyle/>
          <a:p>
            <a:r>
              <a:rPr lang="en-US" sz="2000">
                <a:solidFill>
                  <a:schemeClr val="bg1"/>
                </a:solidFill>
              </a:rPr>
              <a:t>Creating a single software package that will help track the process of all the  steps needed to send out training equipment to the training unit.</a:t>
            </a:r>
          </a:p>
          <a:p>
            <a:r>
              <a:rPr lang="en-US" sz="2000">
                <a:solidFill>
                  <a:schemeClr val="bg1"/>
                </a:solidFill>
              </a:rPr>
              <a:t>A system that will be able to identify delays along the chain of command, and alert the sponsor to fix the delaying issue</a:t>
            </a:r>
          </a:p>
          <a:p>
            <a:r>
              <a:rPr lang="en-US" sz="2000">
                <a:solidFill>
                  <a:schemeClr val="bg1"/>
                </a:solidFill>
              </a:rPr>
              <a:t>The end goal is to improve and shorten the bureaucratical steps needed to begin training and making sure our troops are prepared for the battlefield. </a:t>
            </a:r>
          </a:p>
        </p:txBody>
      </p:sp>
    </p:spTree>
    <p:extLst>
      <p:ext uri="{BB962C8B-B14F-4D97-AF65-F5344CB8AC3E}">
        <p14:creationId xmlns:p14="http://schemas.microsoft.com/office/powerpoint/2010/main" val="104282006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541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517A43-E479-4E17-A701-F8EF51B5F61F}"/>
              </a:ext>
            </a:extLst>
          </p:cNvPr>
          <p:cNvSpPr>
            <a:spLocks noGrp="1"/>
          </p:cNvSpPr>
          <p:nvPr>
            <p:ph type="title"/>
          </p:nvPr>
        </p:nvSpPr>
        <p:spPr>
          <a:xfrm>
            <a:off x="566058" y="836023"/>
            <a:ext cx="2718788" cy="5183777"/>
          </a:xfrm>
        </p:spPr>
        <p:txBody>
          <a:bodyPr anchor="ctr">
            <a:normAutofit/>
          </a:bodyPr>
          <a:lstStyle/>
          <a:p>
            <a:r>
              <a:rPr lang="en-US" sz="3600">
                <a:solidFill>
                  <a:srgbClr val="FFFFFF"/>
                </a:solidFill>
              </a:rPr>
              <a:t>Integrated Product Support</a:t>
            </a:r>
          </a:p>
        </p:txBody>
      </p:sp>
      <p:sp>
        <p:nvSpPr>
          <p:cNvPr id="12" name="Rectangle 11">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FB0B3D0F-977E-98C1-7378-0EE356CBB45A}"/>
              </a:ext>
            </a:extLst>
          </p:cNvPr>
          <p:cNvGraphicFramePr>
            <a:graphicFrameLocks noGrp="1"/>
          </p:cNvGraphicFramePr>
          <p:nvPr>
            <p:ph idx="1"/>
            <p:extLst>
              <p:ext uri="{D42A27DB-BD31-4B8C-83A1-F6EECF244321}">
                <p14:modId xmlns:p14="http://schemas.microsoft.com/office/powerpoint/2010/main" val="758517593"/>
              </p:ext>
            </p:extLst>
          </p:nvPr>
        </p:nvGraphicFramePr>
        <p:xfrm>
          <a:off x="4658815" y="804672"/>
          <a:ext cx="5990136" cy="526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8378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4CFB4D4-CFF3-4172-AB21-A2B3D1223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404" y="0"/>
            <a:ext cx="375818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0508B-B17E-4183-BF46-7F39A1A66506}"/>
              </a:ext>
            </a:extLst>
          </p:cNvPr>
          <p:cNvSpPr>
            <a:spLocks noGrp="1"/>
          </p:cNvSpPr>
          <p:nvPr>
            <p:ph type="title"/>
          </p:nvPr>
        </p:nvSpPr>
        <p:spPr>
          <a:xfrm>
            <a:off x="8147621" y="804672"/>
            <a:ext cx="2824640" cy="5215128"/>
          </a:xfrm>
        </p:spPr>
        <p:txBody>
          <a:bodyPr anchor="ctr">
            <a:normAutofit/>
          </a:bodyPr>
          <a:lstStyle/>
          <a:p>
            <a:r>
              <a:rPr lang="en-US" sz="3600">
                <a:solidFill>
                  <a:srgbClr val="FFFFFF"/>
                </a:solidFill>
              </a:rPr>
              <a:t>Material Release</a:t>
            </a:r>
          </a:p>
        </p:txBody>
      </p:sp>
      <p:graphicFrame>
        <p:nvGraphicFramePr>
          <p:cNvPr id="5" name="Content Placeholder 2">
            <a:extLst>
              <a:ext uri="{FF2B5EF4-FFF2-40B4-BE49-F238E27FC236}">
                <a16:creationId xmlns:a16="http://schemas.microsoft.com/office/drawing/2014/main" id="{5D89733E-F512-BB2C-5091-1E386904AEF0}"/>
              </a:ext>
            </a:extLst>
          </p:cNvPr>
          <p:cNvGraphicFramePr>
            <a:graphicFrameLocks noGrp="1"/>
          </p:cNvGraphicFramePr>
          <p:nvPr>
            <p:ph idx="1"/>
            <p:extLst>
              <p:ext uri="{D42A27DB-BD31-4B8C-83A1-F6EECF244321}">
                <p14:modId xmlns:p14="http://schemas.microsoft.com/office/powerpoint/2010/main" val="319172899"/>
              </p:ext>
            </p:extLst>
          </p:nvPr>
        </p:nvGraphicFramePr>
        <p:xfrm>
          <a:off x="804672" y="804671"/>
          <a:ext cx="5945449" cy="5255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4562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541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517A43-E479-4E17-A701-F8EF51B5F61F}"/>
              </a:ext>
            </a:extLst>
          </p:cNvPr>
          <p:cNvSpPr>
            <a:spLocks noGrp="1"/>
          </p:cNvSpPr>
          <p:nvPr>
            <p:ph type="title"/>
          </p:nvPr>
        </p:nvSpPr>
        <p:spPr>
          <a:xfrm>
            <a:off x="566058" y="836023"/>
            <a:ext cx="2718788" cy="5183777"/>
          </a:xfrm>
        </p:spPr>
        <p:txBody>
          <a:bodyPr anchor="ctr">
            <a:normAutofit/>
          </a:bodyPr>
          <a:lstStyle/>
          <a:p>
            <a:r>
              <a:rPr lang="en-US" sz="3600">
                <a:solidFill>
                  <a:srgbClr val="FFFFFF"/>
                </a:solidFill>
              </a:rPr>
              <a:t>Material Fielding</a:t>
            </a:r>
          </a:p>
        </p:txBody>
      </p:sp>
      <p:sp>
        <p:nvSpPr>
          <p:cNvPr id="11" name="Rectangle 10">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7" name="Content Placeholder 2">
            <a:extLst>
              <a:ext uri="{FF2B5EF4-FFF2-40B4-BE49-F238E27FC236}">
                <a16:creationId xmlns:a16="http://schemas.microsoft.com/office/drawing/2014/main" id="{C670AE84-554F-B0D8-773B-71150B430224}"/>
              </a:ext>
            </a:extLst>
          </p:cNvPr>
          <p:cNvGraphicFramePr>
            <a:graphicFrameLocks noGrp="1"/>
          </p:cNvGraphicFramePr>
          <p:nvPr>
            <p:ph idx="1"/>
            <p:extLst>
              <p:ext uri="{D42A27DB-BD31-4B8C-83A1-F6EECF244321}">
                <p14:modId xmlns:p14="http://schemas.microsoft.com/office/powerpoint/2010/main" val="3979644507"/>
              </p:ext>
            </p:extLst>
          </p:nvPr>
        </p:nvGraphicFramePr>
        <p:xfrm>
          <a:off x="4658815" y="804672"/>
          <a:ext cx="5990136" cy="526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162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3D8DD-D3AA-4472-80F0-0386CD10A987}"/>
              </a:ext>
            </a:extLst>
          </p:cNvPr>
          <p:cNvSpPr>
            <a:spLocks noGrp="1"/>
          </p:cNvSpPr>
          <p:nvPr>
            <p:ph type="title"/>
          </p:nvPr>
        </p:nvSpPr>
        <p:spPr/>
        <p:txBody>
          <a:bodyPr/>
          <a:lstStyle/>
          <a:p>
            <a:r>
              <a:rPr lang="en-US"/>
              <a:t>Major Tasks</a:t>
            </a:r>
          </a:p>
        </p:txBody>
      </p:sp>
      <p:sp>
        <p:nvSpPr>
          <p:cNvPr id="3" name="Content Placeholder 2">
            <a:extLst>
              <a:ext uri="{FF2B5EF4-FFF2-40B4-BE49-F238E27FC236}">
                <a16:creationId xmlns:a16="http://schemas.microsoft.com/office/drawing/2014/main" id="{400A2783-A9A4-44D0-8AD7-D72F94995EF7}"/>
              </a:ext>
            </a:extLst>
          </p:cNvPr>
          <p:cNvSpPr>
            <a:spLocks noGrp="1"/>
          </p:cNvSpPr>
          <p:nvPr>
            <p:ph idx="1"/>
          </p:nvPr>
        </p:nvSpPr>
        <p:spPr/>
        <p:txBody>
          <a:bodyPr vert="horz" lIns="91440" tIns="45720" rIns="91440" bIns="45720" rtlCol="0" anchor="t">
            <a:normAutofit/>
          </a:bodyPr>
          <a:lstStyle/>
          <a:p>
            <a:r>
              <a:rPr lang="en-US" sz="2000"/>
              <a:t>CS – Produce a web application to manage and progress projects</a:t>
            </a:r>
          </a:p>
          <a:p>
            <a:pPr lvl="1"/>
            <a:r>
              <a:rPr lang="en-US" sz="2000"/>
              <a:t>File management</a:t>
            </a:r>
          </a:p>
          <a:p>
            <a:pPr lvl="1"/>
            <a:r>
              <a:rPr lang="en-US" sz="2000"/>
              <a:t>Automatic project notifications</a:t>
            </a:r>
          </a:p>
          <a:p>
            <a:pPr lvl="1"/>
            <a:r>
              <a:rPr lang="en-US" sz="2000"/>
              <a:t>Project dashboard and data views</a:t>
            </a:r>
          </a:p>
          <a:p>
            <a:r>
              <a:rPr lang="en-US" sz="2000"/>
              <a:t>DSBA – Improving the current process of task to be</a:t>
            </a:r>
          </a:p>
          <a:p>
            <a:pPr lvl="1"/>
            <a:r>
              <a:rPr lang="en-US" sz="2000"/>
              <a:t>Faster</a:t>
            </a:r>
          </a:p>
          <a:p>
            <a:pPr lvl="1"/>
            <a:r>
              <a:rPr lang="en-US" sz="2000"/>
              <a:t>Efficient</a:t>
            </a:r>
          </a:p>
          <a:p>
            <a:pPr lvl="1"/>
            <a:r>
              <a:rPr lang="en-US" sz="2000"/>
              <a:t>Easy to track ongoing processes</a:t>
            </a:r>
          </a:p>
        </p:txBody>
      </p:sp>
    </p:spTree>
    <p:extLst>
      <p:ext uri="{BB962C8B-B14F-4D97-AF65-F5344CB8AC3E}">
        <p14:creationId xmlns:p14="http://schemas.microsoft.com/office/powerpoint/2010/main" val="896518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65F5-ACE7-4506-85FE-7FA558DFD9FB}"/>
              </a:ext>
            </a:extLst>
          </p:cNvPr>
          <p:cNvSpPr>
            <a:spLocks noGrp="1"/>
          </p:cNvSpPr>
          <p:nvPr>
            <p:ph type="title"/>
          </p:nvPr>
        </p:nvSpPr>
        <p:spPr/>
        <p:txBody>
          <a:bodyPr/>
          <a:lstStyle/>
          <a:p>
            <a:r>
              <a:rPr lang="en-US"/>
              <a:t>Gantt Chart – Semester 1</a:t>
            </a:r>
          </a:p>
        </p:txBody>
      </p:sp>
      <p:pic>
        <p:nvPicPr>
          <p:cNvPr id="11" name="Picture 10">
            <a:extLst>
              <a:ext uri="{FF2B5EF4-FFF2-40B4-BE49-F238E27FC236}">
                <a16:creationId xmlns:a16="http://schemas.microsoft.com/office/drawing/2014/main" id="{53B09705-3950-45C5-826B-7681CF35572F}"/>
              </a:ext>
            </a:extLst>
          </p:cNvPr>
          <p:cNvPicPr>
            <a:picLocks noChangeAspect="1"/>
          </p:cNvPicPr>
          <p:nvPr/>
        </p:nvPicPr>
        <p:blipFill>
          <a:blip r:embed="rId2"/>
          <a:stretch>
            <a:fillRect/>
          </a:stretch>
        </p:blipFill>
        <p:spPr>
          <a:xfrm>
            <a:off x="1261872" y="1690444"/>
            <a:ext cx="8603764" cy="4801795"/>
          </a:xfrm>
          <a:prstGeom prst="rect">
            <a:avLst/>
          </a:prstGeom>
        </p:spPr>
      </p:pic>
    </p:spTree>
    <p:extLst>
      <p:ext uri="{BB962C8B-B14F-4D97-AF65-F5344CB8AC3E}">
        <p14:creationId xmlns:p14="http://schemas.microsoft.com/office/powerpoint/2010/main" val="644692574"/>
      </p:ext>
    </p:extLst>
  </p:cSld>
  <p:clrMapOvr>
    <a:masterClrMapping/>
  </p:clrMapOvr>
</p:sld>
</file>

<file path=ppt/theme/theme1.xml><?xml version="1.0" encoding="utf-8"?>
<a:theme xmlns:a="http://schemas.openxmlformats.org/drawingml/2006/main" name="View">
  <a:themeElements>
    <a:clrScheme name="Custom 3">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Army">
      <a:dk1>
        <a:sysClr val="windowText" lastClr="000000"/>
      </a:dk1>
      <a:lt1>
        <a:sysClr val="window" lastClr="FFFFFF"/>
      </a:lt1>
      <a:dk2>
        <a:srgbClr val="44546A"/>
      </a:dk2>
      <a:lt2>
        <a:srgbClr val="E7E6E6"/>
      </a:lt2>
      <a:accent1>
        <a:srgbClr val="3F573C"/>
      </a:accent1>
      <a:accent2>
        <a:srgbClr val="537152"/>
      </a:accent2>
      <a:accent3>
        <a:srgbClr val="638564"/>
      </a:accent3>
      <a:accent4>
        <a:srgbClr val="759774"/>
      </a:accent4>
      <a:accent5>
        <a:srgbClr val="564A44"/>
      </a:accent5>
      <a:accent6>
        <a:srgbClr val="9C9493"/>
      </a:accent6>
      <a:hlink>
        <a:srgbClr val="0C0C0C"/>
      </a:hlink>
      <a:folHlink>
        <a:srgbClr val="0C0C0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View">
  <a:themeElements>
    <a:clrScheme name="Custom 4">
      <a:dk1>
        <a:sysClr val="windowText" lastClr="000000"/>
      </a:dk1>
      <a:lt1>
        <a:sysClr val="window" lastClr="FFFFFF"/>
      </a:lt1>
      <a:dk2>
        <a:srgbClr val="46464A"/>
      </a:dk2>
      <a:lt2>
        <a:srgbClr val="E7E6E6"/>
      </a:lt2>
      <a:accent1>
        <a:srgbClr val="3F573C"/>
      </a:accent1>
      <a:accent2>
        <a:srgbClr val="537152"/>
      </a:accent2>
      <a:accent3>
        <a:srgbClr val="638564"/>
      </a:accent3>
      <a:accent4>
        <a:srgbClr val="759774"/>
      </a:accent4>
      <a:accent5>
        <a:srgbClr val="564A44"/>
      </a:accent5>
      <a:accent6>
        <a:srgbClr val="9C9493"/>
      </a:accent6>
      <a:hlink>
        <a:srgbClr val="0C0C0C"/>
      </a:hlink>
      <a:folHlink>
        <a:srgbClr val="0C0C0C"/>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4.xml><?xml version="1.0" encoding="utf-8"?>
<a:theme xmlns:a="http://schemas.openxmlformats.org/drawingml/2006/main" name="1_Office Theme">
  <a:themeElements>
    <a:clrScheme name="Custom 5">
      <a:dk1>
        <a:sysClr val="windowText" lastClr="000000"/>
      </a:dk1>
      <a:lt1>
        <a:sysClr val="window" lastClr="FFFFFF"/>
      </a:lt1>
      <a:dk2>
        <a:srgbClr val="46464A"/>
      </a:dk2>
      <a:lt2>
        <a:srgbClr val="E7E6E6"/>
      </a:lt2>
      <a:accent1>
        <a:srgbClr val="3F573C"/>
      </a:accent1>
      <a:accent2>
        <a:srgbClr val="537152"/>
      </a:accent2>
      <a:accent3>
        <a:srgbClr val="638564"/>
      </a:accent3>
      <a:accent4>
        <a:srgbClr val="759774"/>
      </a:accent4>
      <a:accent5>
        <a:srgbClr val="564A44"/>
      </a:accent5>
      <a:accent6>
        <a:srgbClr val="9C9493"/>
      </a:accent6>
      <a:hlink>
        <a:srgbClr val="0C0C0C"/>
      </a:hlink>
      <a:folHlink>
        <a:srgbClr val="0C0C0C"/>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0BE13451C4F141A5CCEEB03D101D05" ma:contentTypeVersion="10" ma:contentTypeDescription="Create a new document." ma:contentTypeScope="" ma:versionID="b1bb48a54f2bde64cf906e4e332ad612">
  <xsd:schema xmlns:xsd="http://www.w3.org/2001/XMLSchema" xmlns:xs="http://www.w3.org/2001/XMLSchema" xmlns:p="http://schemas.microsoft.com/office/2006/metadata/properties" xmlns:ns2="6dc9e06b-4665-42d0-9d17-cb51f0ad2114" targetNamespace="http://schemas.microsoft.com/office/2006/metadata/properties" ma:root="true" ma:fieldsID="055b3f394af580702907f1899620f4b1" ns2:_="">
    <xsd:import namespace="6dc9e06b-4665-42d0-9d17-cb51f0ad211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c9e06b-4665-42d0-9d17-cb51f0ad21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F1B68A7-B540-42AD-938E-DBC8CB9DFD08}">
  <ds:schemaRefs>
    <ds:schemaRef ds:uri="http://schemas.microsoft.com/sharepoint/v3/contenttype/forms"/>
  </ds:schemaRefs>
</ds:datastoreItem>
</file>

<file path=customXml/itemProps2.xml><?xml version="1.0" encoding="utf-8"?>
<ds:datastoreItem xmlns:ds="http://schemas.openxmlformats.org/officeDocument/2006/customXml" ds:itemID="{C916F314-41B8-48ED-9178-64E66823F628}">
  <ds:schemaRefs>
    <ds:schemaRef ds:uri="6dc9e06b-4665-42d0-9d17-cb51f0ad211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9787937-77B8-4722-B196-88155CD72228}">
  <ds:schemaRefs>
    <ds:schemaRef ds:uri="6dc9e06b-4665-42d0-9d17-cb51f0ad2114"/>
    <ds:schemaRef ds:uri="http://purl.org/dc/elements/1.1/"/>
    <ds:schemaRef ds:uri="http://schemas.microsoft.com/office/infopath/2007/PartnerControls"/>
    <ds:schemaRef ds:uri="http://purl.org/dc/terms/"/>
    <ds:schemaRef ds:uri="http://schemas.openxmlformats.org/package/2006/metadata/core-properties"/>
    <ds:schemaRef ds:uri="http://purl.org/dc/dcmitype/"/>
    <ds:schemaRef ds:uri="http://schemas.microsoft.com/office/2006/metadata/properties"/>
    <ds:schemaRef ds:uri="http://schemas.microsoft.com/office/2006/documentManagement/typ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TotalTime>
  <Words>847</Words>
  <Application>Microsoft Office PowerPoint</Application>
  <PresentationFormat>Widescreen</PresentationFormat>
  <Paragraphs>139</Paragraphs>
  <Slides>24</Slides>
  <Notes>2</Notes>
  <HiddenSlides>0</HiddenSlides>
  <MMClips>0</MMClips>
  <ScaleCrop>false</ScaleCrop>
  <HeadingPairs>
    <vt:vector size="4" baseType="variant">
      <vt:variant>
        <vt:lpstr>Theme</vt:lpstr>
      </vt:variant>
      <vt:variant>
        <vt:i4>4</vt:i4>
      </vt:variant>
      <vt:variant>
        <vt:lpstr>Slide Titles</vt:lpstr>
      </vt:variant>
      <vt:variant>
        <vt:i4>24</vt:i4>
      </vt:variant>
    </vt:vector>
  </HeadingPairs>
  <TitlesOfParts>
    <vt:vector size="28" baseType="lpstr">
      <vt:lpstr>View</vt:lpstr>
      <vt:lpstr>Office Theme</vt:lpstr>
      <vt:lpstr>1_View</vt:lpstr>
      <vt:lpstr>1_Office Theme</vt:lpstr>
      <vt:lpstr>PowerPoint Presentation</vt:lpstr>
      <vt:lpstr>Who is PEO STRI?</vt:lpstr>
      <vt:lpstr>Project Purpose </vt:lpstr>
      <vt:lpstr>Project Goal</vt:lpstr>
      <vt:lpstr>Integrated Product Support</vt:lpstr>
      <vt:lpstr>Material Release</vt:lpstr>
      <vt:lpstr>Material Fielding</vt:lpstr>
      <vt:lpstr>Major Tasks</vt:lpstr>
      <vt:lpstr>Gantt Chart – Semester 1</vt:lpstr>
      <vt:lpstr>Gantt Chart – Semester 2</vt:lpstr>
      <vt:lpstr>Gantt Chart – In Progress</vt:lpstr>
      <vt:lpstr>Gantt Chart – Future Plans</vt:lpstr>
      <vt:lpstr>Current process   vs.  Improved process</vt:lpstr>
      <vt:lpstr>Current flowchart of process</vt:lpstr>
      <vt:lpstr>Improved process via system</vt:lpstr>
      <vt:lpstr>PowerPoint Presentation</vt:lpstr>
      <vt:lpstr>Integrating Improved Process Flow</vt:lpstr>
      <vt:lpstr>Backend Testing</vt:lpstr>
      <vt:lpstr>PowerPoint Presentation</vt:lpstr>
      <vt:lpstr>Remaining Critical Items</vt:lpstr>
      <vt:lpstr>PowerPoint Presentation</vt:lpstr>
      <vt:lpstr>Immediate Next Steps</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Benyehuda, Ben</dc:creator>
  <cp:lastModifiedBy>Cariaga, Braden</cp:lastModifiedBy>
  <cp:revision>3</cp:revision>
  <dcterms:created xsi:type="dcterms:W3CDTF">2021-10-11T20:37:35Z</dcterms:created>
  <dcterms:modified xsi:type="dcterms:W3CDTF">2022-03-25T14:01:51Z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0x0101000D0BE13451C4F141A5CCEEB03D101D05</vt:lpwstr>
  </property>
</Properties>
</file>